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9"/>
  </p:notesMasterIdLst>
  <p:sldIdLst>
    <p:sldId id="293" r:id="rId2"/>
    <p:sldId id="316" r:id="rId3"/>
    <p:sldId id="362" r:id="rId4"/>
    <p:sldId id="364" r:id="rId5"/>
    <p:sldId id="363" r:id="rId6"/>
    <p:sldId id="361" r:id="rId7"/>
    <p:sldId id="35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espizio" id="{BCEBA56B-5644-4008-8149-1DF2ADD74743}">
          <p14:sldIdLst>
            <p14:sldId id="293"/>
          </p14:sldIdLst>
        </p14:section>
        <p14:section name="Sommario" id="{42E970FD-2A47-4B62-9B82-6E26C80F7565}">
          <p14:sldIdLst>
            <p14:sldId id="316"/>
          </p14:sldIdLst>
        </p14:section>
        <p14:section name="Introduzione" id="{5D91D7FF-2BA4-4173-BB82-942ADAC64060}">
          <p14:sldIdLst>
            <p14:sldId id="362"/>
            <p14:sldId id="364"/>
          </p14:sldIdLst>
        </p14:section>
        <p14:section name="Conclusioni e Sviluppi Futuri" id="{52F182B1-1250-46E2-BC6F-F25C76F52133}">
          <p14:sldIdLst>
            <p14:sldId id="363"/>
            <p14:sldId id="361"/>
          </p14:sldIdLst>
        </p14:section>
        <p14:section name="APPENDICE" id="{DFE04967-19A5-4A6B-A39F-5152A0812E7D}">
          <p14:sldIdLst>
            <p14:sldId id="35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F9"/>
    <a:srgbClr val="FFF3CD"/>
    <a:srgbClr val="FFEFBD"/>
    <a:srgbClr val="FFE9A3"/>
    <a:srgbClr val="004821"/>
    <a:srgbClr val="FFEEB7"/>
    <a:srgbClr val="FF6600"/>
    <a:srgbClr val="66D0F6"/>
    <a:srgbClr val="FFC000"/>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68692" autoAdjust="0"/>
  </p:normalViewPr>
  <p:slideViewPr>
    <p:cSldViewPr snapToGrid="0">
      <p:cViewPr varScale="1">
        <p:scale>
          <a:sx n="55" d="100"/>
          <a:sy n="55" d="100"/>
        </p:scale>
        <p:origin x="1172" y="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38"/>
    </p:cViewPr>
  </p:sorter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0630F-7500-42C7-AE55-5DD31E853C05}" type="datetimeFigureOut">
              <a:rPr lang="it-IT" smtClean="0"/>
              <a:t>15/02/2024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18494-B983-4BC4-BDF2-6D39D6992347}" type="slidenum">
              <a:rPr lang="it-IT" smtClean="0"/>
              <a:t>‹N›</a:t>
            </a:fld>
            <a:endParaRPr lang="it-IT"/>
          </a:p>
        </p:txBody>
      </p:sp>
    </p:spTree>
    <p:extLst>
      <p:ext uri="{BB962C8B-B14F-4D97-AF65-F5344CB8AC3E}">
        <p14:creationId xmlns:p14="http://schemas.microsoft.com/office/powerpoint/2010/main" val="125109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Buongiorno a tutti, in questa presentazione andrò ad esporre il progetto dell’interfaccia di un sistema d’acquisizione dati per adroterapia, basata su SoC FPGA. Progetto sviluppato in collaborazione col team di ricerca INFN della sezione di Perugia.</a:t>
            </a:r>
          </a:p>
        </p:txBody>
      </p:sp>
      <p:sp>
        <p:nvSpPr>
          <p:cNvPr id="4" name="Segnaposto numero diapositiva 3"/>
          <p:cNvSpPr>
            <a:spLocks noGrp="1"/>
          </p:cNvSpPr>
          <p:nvPr>
            <p:ph type="sldNum" sz="quarter" idx="5"/>
          </p:nvPr>
        </p:nvSpPr>
        <p:spPr/>
        <p:txBody>
          <a:bodyPr/>
          <a:lstStyle/>
          <a:p>
            <a:fld id="{A8A18494-B983-4BC4-BDF2-6D39D6992347}" type="slidenum">
              <a:rPr lang="it-IT" smtClean="0"/>
              <a:t>1</a:t>
            </a:fld>
            <a:endParaRPr lang="it-IT"/>
          </a:p>
        </p:txBody>
      </p:sp>
    </p:spTree>
    <p:extLst>
      <p:ext uri="{BB962C8B-B14F-4D97-AF65-F5344CB8AC3E}">
        <p14:creationId xmlns:p14="http://schemas.microsoft.com/office/powerpoint/2010/main" val="3000880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Quindi andremo a vedere:</a:t>
            </a:r>
          </a:p>
          <a:p>
            <a:pPr marL="171450" indent="-171450">
              <a:buFontTx/>
              <a:buChar char="-"/>
            </a:pPr>
            <a:r>
              <a:rPr lang="it-IT" dirty="0"/>
              <a:t>che cos’è l’adroterapia, e le finalità dell’esperimento FOOT;</a:t>
            </a:r>
          </a:p>
          <a:p>
            <a:pPr marL="171450" indent="-171450">
              <a:buFontTx/>
              <a:buChar char="-"/>
            </a:pPr>
            <a:r>
              <a:rPr lang="it-IT" dirty="0"/>
              <a:t>l’architettura generale del sistema d’acquisizione dati ricavata attorno ai sensori MSD (dell’apparato sperimentale di FOOT);</a:t>
            </a:r>
          </a:p>
          <a:p>
            <a:pPr marL="171450" indent="-171450">
              <a:buFontTx/>
              <a:buChar char="-"/>
            </a:pPr>
            <a:r>
              <a:rPr lang="it-IT" dirty="0"/>
              <a:t>il flusso di progetto adoperato per programmare il System-on-Chip FPGA a bordo della scheda DAQ;</a:t>
            </a:r>
          </a:p>
          <a:p>
            <a:pPr marL="171450" indent="-171450">
              <a:buFontTx/>
              <a:buChar char="-"/>
            </a:pPr>
            <a:r>
              <a:rPr lang="it-IT" dirty="0"/>
              <a:t>la realizzazione dell’interfaccia di comunicazione tra le porzioni FPGA e HPS del chip;</a:t>
            </a:r>
          </a:p>
          <a:p>
            <a:pPr marL="171450" indent="-171450">
              <a:buFontTx/>
              <a:buChar char="-"/>
            </a:pPr>
            <a:r>
              <a:rPr lang="it-IT" dirty="0"/>
              <a:t>infine passeremo alle conclusioni e agli sviluppi futuri.</a:t>
            </a:r>
          </a:p>
          <a:p>
            <a:pPr marL="0" indent="0">
              <a:buFontTx/>
              <a:buNone/>
            </a:pPr>
            <a:endParaRPr lang="it-IT" dirty="0"/>
          </a:p>
          <a:p>
            <a:r>
              <a:rPr lang="it-IT" dirty="0"/>
              <a:t>-------------------------------------------------------------------------------------------------------------------------------------------</a:t>
            </a:r>
          </a:p>
          <a:p>
            <a:r>
              <a:rPr lang="it-IT" dirty="0"/>
              <a:t>(</a:t>
            </a:r>
            <a:r>
              <a:rPr lang="it-IT" dirty="0" err="1"/>
              <a:t>SoC</a:t>
            </a:r>
            <a:r>
              <a:rPr lang="it-IT" dirty="0"/>
              <a:t> – System on Chip, un sistema costituito da un numero significativo di circuiti realizzati utilizzando la stessa tecnologia (condividono lo stesso substrato), e che implementano diverse funzionalità.)</a:t>
            </a:r>
          </a:p>
          <a:p>
            <a:pPr marL="171450" indent="-171450">
              <a:buFontTx/>
              <a:buChar char="-"/>
            </a:pPr>
            <a:endParaRPr lang="it-IT" dirty="0"/>
          </a:p>
          <a:p>
            <a:pPr marL="171450" indent="-171450">
              <a:buFontTx/>
              <a:buChar char="-"/>
            </a:pPr>
            <a:endParaRPr lang="it-IT" dirty="0"/>
          </a:p>
          <a:p>
            <a:pPr marL="171450" indent="-171450">
              <a:buFontTx/>
              <a:buChar char="-"/>
            </a:pPr>
            <a:endParaRPr lang="it-IT" dirty="0"/>
          </a:p>
        </p:txBody>
      </p:sp>
      <p:sp>
        <p:nvSpPr>
          <p:cNvPr id="4" name="Segnaposto numero diapositiva 3"/>
          <p:cNvSpPr>
            <a:spLocks noGrp="1"/>
          </p:cNvSpPr>
          <p:nvPr>
            <p:ph type="sldNum" sz="quarter" idx="5"/>
          </p:nvPr>
        </p:nvSpPr>
        <p:spPr/>
        <p:txBody>
          <a:bodyPr/>
          <a:lstStyle/>
          <a:p>
            <a:fld id="{A8A18494-B983-4BC4-BDF2-6D39D6992347}" type="slidenum">
              <a:rPr lang="it-IT" smtClean="0"/>
              <a:t>2</a:t>
            </a:fld>
            <a:endParaRPr lang="it-IT"/>
          </a:p>
        </p:txBody>
      </p:sp>
    </p:spTree>
    <p:extLst>
      <p:ext uri="{BB962C8B-B14F-4D97-AF65-F5344CB8AC3E}">
        <p14:creationId xmlns:p14="http://schemas.microsoft.com/office/powerpoint/2010/main" val="257024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Tra le terapie più innovative per il trattamento localizzato dei tumori vi è l’adroterapia, una tecnica che fa uso di fasci di protoni e ioni pesanti, opportunamente accelerati, per danneggiare le cellule tumorali, portandole alla morte. Sebbene sia concettualmente simile alla radioterapia, la dose rilasciata nei tessuti biologici (come si evince dai piani di trattamento) è circoscritta all’area bersaglio, consentendo di trattare tumori radioresistenti e di limitare gli effetti collaterali.</a:t>
            </a:r>
          </a:p>
          <a:p>
            <a:endParaRPr lang="it-IT" dirty="0"/>
          </a:p>
          <a:p>
            <a:r>
              <a:rPr lang="it-IT" dirty="0"/>
              <a:t>Tuttavia restano ancora da approfondire i fenomeni di frammentazione nucleare che avvengono nell’impatto tra le particelle cariche e le cellule del corpo, poiché possono alterare il profilo di rilascio della dose (curve verde e rossa).</a:t>
            </a:r>
          </a:p>
          <a:p>
            <a:endParaRPr lang="it-IT" dirty="0"/>
          </a:p>
          <a:p>
            <a:r>
              <a:rPr lang="it-IT" dirty="0"/>
              <a:t>-------------------------------------------------------------------------------------------------------------------------------------------</a:t>
            </a:r>
          </a:p>
          <a:p>
            <a:r>
              <a:rPr lang="it-IT" dirty="0"/>
              <a:t>(La dose è la quantità di energia media rilasciata dalla radiazione ionizzante per unità di massa di tessuto e si misura in Gray)</a:t>
            </a:r>
          </a:p>
          <a:p>
            <a:r>
              <a:rPr lang="it-IT" dirty="0"/>
              <a:t>(Piani di trattamento: base del cranio, polmone, basso addome (carcinoma di cellule renali renale?))</a:t>
            </a:r>
          </a:p>
          <a:p>
            <a:r>
              <a:rPr lang="it-IT" dirty="0"/>
              <a:t>(Il sincrotrone è una macchina costituito da un grande anello al cui interno vengono accelerate le particelle grazie a potenti magneti. La circonferenza del sincrotrone di Pavia è 80 metri)</a:t>
            </a:r>
          </a:p>
        </p:txBody>
      </p:sp>
      <p:sp>
        <p:nvSpPr>
          <p:cNvPr id="4" name="Segnaposto numero diapositiva 3"/>
          <p:cNvSpPr>
            <a:spLocks noGrp="1"/>
          </p:cNvSpPr>
          <p:nvPr>
            <p:ph type="sldNum" sz="quarter" idx="5"/>
          </p:nvPr>
        </p:nvSpPr>
        <p:spPr/>
        <p:txBody>
          <a:bodyPr/>
          <a:lstStyle/>
          <a:p>
            <a:fld id="{A8A18494-B983-4BC4-BDF2-6D39D6992347}" type="slidenum">
              <a:rPr lang="it-IT" smtClean="0"/>
              <a:t>3</a:t>
            </a:fld>
            <a:endParaRPr lang="it-IT"/>
          </a:p>
        </p:txBody>
      </p:sp>
    </p:spTree>
    <p:extLst>
      <p:ext uri="{BB962C8B-B14F-4D97-AF65-F5344CB8AC3E}">
        <p14:creationId xmlns:p14="http://schemas.microsoft.com/office/powerpoint/2010/main" val="3457672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Tra le terapie più innovative per il trattamento localizzato dei tumori vi è l’adroterapia, una tecnica che fa uso di fasci di protoni e ioni pesanti, opportunamente accelerati, per danneggiare le cellule tumorali, portandole alla morte. Sebbene sia concettualmente simile alla radioterapia, la dose rilasciata nei tessuti biologici (come si evince dai piani di trattamento) è circoscritta all’area bersaglio, consentendo di trattare tumori radioresistenti e di limitare gli effetti collaterali.</a:t>
            </a:r>
          </a:p>
          <a:p>
            <a:endParaRPr lang="it-IT" dirty="0"/>
          </a:p>
          <a:p>
            <a:r>
              <a:rPr lang="it-IT" dirty="0"/>
              <a:t>Tuttavia restano ancora da approfondire i fenomeni di frammentazione nucleare che avvengono nell’impatto tra le particelle cariche e le cellule del corpo, poiché possono alterare il profilo di rilascio della dose (curve verde e rossa).</a:t>
            </a:r>
          </a:p>
          <a:p>
            <a:endParaRPr lang="it-IT" dirty="0"/>
          </a:p>
          <a:p>
            <a:r>
              <a:rPr lang="it-IT" dirty="0"/>
              <a:t>-------------------------------------------------------------------------------------------------------------------------------------------</a:t>
            </a:r>
          </a:p>
          <a:p>
            <a:r>
              <a:rPr lang="it-IT" dirty="0"/>
              <a:t>(La dose è la quantità di energia media rilasciata dalla radiazione ionizzante per unità di massa di tessuto e si misura in Gray.)</a:t>
            </a:r>
          </a:p>
          <a:p>
            <a:r>
              <a:rPr lang="it-IT" dirty="0"/>
              <a:t>(Piani di trattamento: base del cranio, polmone, basso addome (sarcoma del </a:t>
            </a:r>
            <a:r>
              <a:rPr lang="it-IT" dirty="0" err="1"/>
              <a:t>retroperitoneo</a:t>
            </a:r>
            <a:r>
              <a:rPr lang="it-IT" dirty="0"/>
              <a:t>?).)</a:t>
            </a:r>
          </a:p>
        </p:txBody>
      </p:sp>
      <p:sp>
        <p:nvSpPr>
          <p:cNvPr id="4" name="Segnaposto numero diapositiva 3"/>
          <p:cNvSpPr>
            <a:spLocks noGrp="1"/>
          </p:cNvSpPr>
          <p:nvPr>
            <p:ph type="sldNum" sz="quarter" idx="5"/>
          </p:nvPr>
        </p:nvSpPr>
        <p:spPr/>
        <p:txBody>
          <a:bodyPr/>
          <a:lstStyle/>
          <a:p>
            <a:fld id="{A8A18494-B983-4BC4-BDF2-6D39D6992347}" type="slidenum">
              <a:rPr lang="it-IT" smtClean="0"/>
              <a:t>4</a:t>
            </a:fld>
            <a:endParaRPr lang="it-IT"/>
          </a:p>
        </p:txBody>
      </p:sp>
    </p:spTree>
    <p:extLst>
      <p:ext uri="{BB962C8B-B14F-4D97-AF65-F5344CB8AC3E}">
        <p14:creationId xmlns:p14="http://schemas.microsoft.com/office/powerpoint/2010/main" val="2273254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Sugli sviluppi futuri segnalo alcune possibili migliorie</a:t>
            </a:r>
          </a:p>
        </p:txBody>
      </p:sp>
      <p:sp>
        <p:nvSpPr>
          <p:cNvPr id="4" name="Segnaposto numero diapositiva 3"/>
          <p:cNvSpPr>
            <a:spLocks noGrp="1"/>
          </p:cNvSpPr>
          <p:nvPr>
            <p:ph type="sldNum" sz="quarter" idx="5"/>
          </p:nvPr>
        </p:nvSpPr>
        <p:spPr/>
        <p:txBody>
          <a:bodyPr/>
          <a:lstStyle/>
          <a:p>
            <a:fld id="{A8A18494-B983-4BC4-BDF2-6D39D6992347}" type="slidenum">
              <a:rPr lang="it-IT" smtClean="0"/>
              <a:t>5</a:t>
            </a:fld>
            <a:endParaRPr lang="it-IT"/>
          </a:p>
        </p:txBody>
      </p:sp>
    </p:spTree>
    <p:extLst>
      <p:ext uri="{BB962C8B-B14F-4D97-AF65-F5344CB8AC3E}">
        <p14:creationId xmlns:p14="http://schemas.microsoft.com/office/powerpoint/2010/main" val="24930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p:bgPr>
        <a:gradFill rotWithShape="1">
          <a:gsLst>
            <a:gs pos="0">
              <a:schemeClr val="bg2">
                <a:tint val="90000"/>
                <a:lumMod val="12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297609"/>
            <a:ext cx="12192000" cy="2262781"/>
          </a:xfrm>
        </p:spPr>
        <p:txBody>
          <a:bodyPr anchor="b">
            <a:normAutofit/>
          </a:bodyPr>
          <a:lstStyle>
            <a:lvl1pPr>
              <a:defRPr sz="4000">
                <a:solidFill>
                  <a:srgbClr val="002060"/>
                </a:solidFill>
                <a:latin typeface="Work Sans" pitchFamily="2" charset="0"/>
              </a:defRPr>
            </a:lvl1pPr>
          </a:lstStyle>
          <a:p>
            <a:r>
              <a:rPr lang="it-IT" dirty="0"/>
              <a:t>Fare clic per modificare lo stile del titolo</a:t>
            </a:r>
            <a:endParaRPr lang="en-US" dirty="0"/>
          </a:p>
        </p:txBody>
      </p:sp>
    </p:spTree>
    <p:extLst>
      <p:ext uri="{BB962C8B-B14F-4D97-AF65-F5344CB8AC3E}">
        <p14:creationId xmlns:p14="http://schemas.microsoft.com/office/powerpoint/2010/main" val="195097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lo titolo">
    <p:bg>
      <p:bgPr>
        <a:solidFill>
          <a:schemeClr val="bg1"/>
        </a:solidFill>
        <a:effectLst/>
      </p:bgPr>
    </p:bg>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169E7568-2A7F-457C-A548-C39F4583D482}"/>
              </a:ext>
            </a:extLst>
          </p:cNvPr>
          <p:cNvSpPr>
            <a:spLocks noGrp="1"/>
          </p:cNvSpPr>
          <p:nvPr>
            <p:ph type="title"/>
          </p:nvPr>
        </p:nvSpPr>
        <p:spPr>
          <a:xfrm>
            <a:off x="19531" y="465373"/>
            <a:ext cx="12172469" cy="716574"/>
          </a:xfrm>
          <a:noFill/>
        </p:spPr>
        <p:txBody>
          <a:bodyPr anchor="ctr">
            <a:normAutofit/>
          </a:bodyPr>
          <a:lstStyle>
            <a:lvl1pPr algn="l">
              <a:defRPr lang="en-US" sz="3200" b="1" i="0" kern="1200" dirty="0">
                <a:solidFill>
                  <a:srgbClr val="0062AC"/>
                </a:solidFill>
                <a:latin typeface="Work Sans Light" pitchFamily="2" charset="0"/>
                <a:ea typeface="+mj-ea"/>
                <a:cs typeface="+mj-cs"/>
              </a:defRPr>
            </a:lvl1pPr>
          </a:lstStyle>
          <a:p>
            <a:endParaRPr lang="en-US" i="1" dirty="0">
              <a:solidFill>
                <a:srgbClr val="002060"/>
              </a:solidFill>
            </a:endParaRPr>
          </a:p>
        </p:txBody>
      </p:sp>
      <p:sp>
        <p:nvSpPr>
          <p:cNvPr id="7" name="Rectangle 32">
            <a:extLst>
              <a:ext uri="{FF2B5EF4-FFF2-40B4-BE49-F238E27FC236}">
                <a16:creationId xmlns:a16="http://schemas.microsoft.com/office/drawing/2014/main" id="{2CD2BBB4-E12B-4D91-A347-CB440BBCDD5A}"/>
              </a:ext>
            </a:extLst>
          </p:cNvPr>
          <p:cNvSpPr>
            <a:spLocks noChangeArrowheads="1"/>
          </p:cNvSpPr>
          <p:nvPr userDrawn="1"/>
        </p:nvSpPr>
        <p:spPr bwMode="auto">
          <a:xfrm rot="10800000" flipH="1" flipV="1">
            <a:off x="3172691" y="501594"/>
            <a:ext cx="9019309" cy="94403"/>
          </a:xfrm>
          <a:prstGeom prst="rect">
            <a:avLst/>
          </a:prstGeom>
          <a:gradFill rotWithShape="0">
            <a:gsLst>
              <a:gs pos="100000">
                <a:srgbClr val="002060"/>
              </a:gs>
              <a:gs pos="5000">
                <a:schemeClr val="bg1"/>
              </a:gs>
            </a:gsLst>
            <a:lin ang="0" scaled="0"/>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1000">
                <a:solidFill>
                  <a:schemeClr val="tx1"/>
                </a:solidFill>
                <a:latin typeface="Bookman Old Style" panose="02050604050505020204" pitchFamily="18" charset="0"/>
                <a:ea typeface="MS PGothic" panose="020B0600070205080204" pitchFamily="34" charset="-128"/>
              </a:defRPr>
            </a:lvl1pPr>
            <a:lvl2pPr marL="742950" indent="-285750" eaLnBrk="0" hangingPunct="0">
              <a:defRPr sz="1000">
                <a:solidFill>
                  <a:schemeClr val="tx1"/>
                </a:solidFill>
                <a:latin typeface="Bookman Old Style" panose="02050604050505020204" pitchFamily="18" charset="0"/>
                <a:ea typeface="MS PGothic" panose="020B0600070205080204" pitchFamily="34" charset="-128"/>
              </a:defRPr>
            </a:lvl2pPr>
            <a:lvl3pPr marL="1143000" indent="-228600" eaLnBrk="0" hangingPunct="0">
              <a:defRPr sz="1000">
                <a:solidFill>
                  <a:schemeClr val="tx1"/>
                </a:solidFill>
                <a:latin typeface="Bookman Old Style" panose="02050604050505020204" pitchFamily="18" charset="0"/>
                <a:ea typeface="MS PGothic" panose="020B0600070205080204" pitchFamily="34" charset="-128"/>
              </a:defRPr>
            </a:lvl3pPr>
            <a:lvl4pPr marL="1600200" indent="-228600" eaLnBrk="0" hangingPunct="0">
              <a:defRPr sz="1000">
                <a:solidFill>
                  <a:schemeClr val="tx1"/>
                </a:solidFill>
                <a:latin typeface="Bookman Old Style" panose="02050604050505020204" pitchFamily="18" charset="0"/>
                <a:ea typeface="MS PGothic" panose="020B0600070205080204" pitchFamily="34" charset="-128"/>
              </a:defRPr>
            </a:lvl4pPr>
            <a:lvl5pPr marL="2057400" indent="-228600" eaLnBrk="0" hangingPunct="0">
              <a:defRPr sz="1000">
                <a:solidFill>
                  <a:schemeClr val="tx1"/>
                </a:solidFill>
                <a:latin typeface="Bookman Old Style" panose="02050604050505020204" pitchFamily="18"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9pPr>
          </a:lstStyle>
          <a:p>
            <a:pPr algn="ctr" eaLnBrk="1" hangingPunct="1"/>
            <a:endParaRPr lang="it-IT"/>
          </a:p>
        </p:txBody>
      </p:sp>
      <p:sp>
        <p:nvSpPr>
          <p:cNvPr id="3" name="Segnaposto contenuto 2">
            <a:extLst>
              <a:ext uri="{FF2B5EF4-FFF2-40B4-BE49-F238E27FC236}">
                <a16:creationId xmlns:a16="http://schemas.microsoft.com/office/drawing/2014/main" id="{FC81164E-0CDF-42FA-84B1-6F2B187CEF33}"/>
              </a:ext>
            </a:extLst>
          </p:cNvPr>
          <p:cNvSpPr>
            <a:spLocks noGrp="1"/>
          </p:cNvSpPr>
          <p:nvPr>
            <p:ph sz="quarter" idx="10"/>
          </p:nvPr>
        </p:nvSpPr>
        <p:spPr>
          <a:xfrm>
            <a:off x="0" y="94404"/>
            <a:ext cx="12192000" cy="370969"/>
          </a:xfrm>
        </p:spPr>
        <p:txBody>
          <a:bodyPr>
            <a:normAutofit/>
          </a:bodyPr>
          <a:lstStyle>
            <a:lvl1pPr marL="0" indent="0" algn="r">
              <a:buNone/>
              <a:defRPr lang="it-IT" sz="1800" b="1" i="0" kern="1200" dirty="0">
                <a:solidFill>
                  <a:schemeClr val="tx1"/>
                </a:solidFill>
                <a:latin typeface="Work Sans Light" pitchFamily="2" charset="0"/>
                <a:ea typeface="+mj-ea"/>
                <a:cs typeface="+mj-cs"/>
              </a:defRPr>
            </a:lvl1pPr>
            <a:lvl2pPr marL="457200" indent="0">
              <a:buNone/>
              <a:defRPr/>
            </a:lvl2pPr>
            <a:lvl3pPr marL="914400" indent="0">
              <a:buNone/>
              <a:defRPr/>
            </a:lvl3pPr>
            <a:lvl4pPr marL="1371600" indent="0">
              <a:buNone/>
              <a:defRPr/>
            </a:lvl4pPr>
            <a:lvl5pPr marL="1828800" indent="0">
              <a:buNone/>
              <a:defRPr/>
            </a:lvl5pPr>
          </a:lstStyle>
          <a:p>
            <a:pPr lvl="0"/>
            <a:endParaRPr lang="it-IT" dirty="0"/>
          </a:p>
        </p:txBody>
      </p:sp>
      <p:sp>
        <p:nvSpPr>
          <p:cNvPr id="6" name="Slide Number Placeholder 5">
            <a:extLst>
              <a:ext uri="{FF2B5EF4-FFF2-40B4-BE49-F238E27FC236}">
                <a16:creationId xmlns:a16="http://schemas.microsoft.com/office/drawing/2014/main" id="{D34A0D36-BABC-4737-9D3B-329F4E85A685}"/>
              </a:ext>
            </a:extLst>
          </p:cNvPr>
          <p:cNvSpPr txBox="1">
            <a:spLocks/>
          </p:cNvSpPr>
          <p:nvPr userDrawn="1"/>
        </p:nvSpPr>
        <p:spPr bwMode="gray">
          <a:xfrm>
            <a:off x="11505063" y="6513761"/>
            <a:ext cx="686937" cy="344239"/>
          </a:xfrm>
          <a:prstGeom prst="rect">
            <a:avLst/>
          </a:prstGeom>
          <a:solidFill>
            <a:schemeClr val="bg1">
              <a:alpha val="60000"/>
            </a:schemeClr>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645D72-F511-4EA1-8B35-C084C3046D93}" type="slidenum">
              <a:rPr lang="en-US" smtClean="0"/>
              <a:pPr/>
              <a:t>‹N›</a:t>
            </a:fld>
            <a:r>
              <a:rPr lang="en-US" dirty="0"/>
              <a:t>/19</a:t>
            </a:r>
          </a:p>
        </p:txBody>
      </p:sp>
    </p:spTree>
    <p:extLst>
      <p:ext uri="{BB962C8B-B14F-4D97-AF65-F5344CB8AC3E}">
        <p14:creationId xmlns:p14="http://schemas.microsoft.com/office/powerpoint/2010/main" val="269189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olo + Contenuto">
    <p:bg>
      <p:bgPr>
        <a:solidFill>
          <a:schemeClr val="bg1"/>
        </a:solidFill>
        <a:effectLst/>
      </p:bgPr>
    </p:bg>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81D4AE11-1E22-4F04-B14E-AA00845AC0E3}"/>
              </a:ext>
            </a:extLst>
          </p:cNvPr>
          <p:cNvSpPr>
            <a:spLocks noGrp="1"/>
          </p:cNvSpPr>
          <p:nvPr>
            <p:ph idx="1"/>
          </p:nvPr>
        </p:nvSpPr>
        <p:spPr>
          <a:xfrm>
            <a:off x="255505" y="1318361"/>
            <a:ext cx="11720051" cy="5014451"/>
          </a:xfrm>
          <a:prstGeom prst="rect">
            <a:avLst/>
          </a:prstGeom>
        </p:spPr>
        <p:txBody>
          <a:bodyPr vert="horz" lIns="91440" tIns="45720" rIns="91440" bIns="45720" rtlCol="0">
            <a:normAutofit/>
          </a:bodyPr>
          <a:lstStyle>
            <a:lvl1pPr marL="342900" indent="-342900">
              <a:lnSpc>
                <a:spcPct val="125000"/>
              </a:lnSpc>
              <a:spcBef>
                <a:spcPts val="0"/>
              </a:spcBef>
              <a:spcAft>
                <a:spcPts val="0"/>
              </a:spcAft>
              <a:buFont typeface="Wingdings" panose="05000000000000000000" pitchFamily="2" charset="2"/>
              <a:buChar char="v"/>
              <a:defRPr sz="2400">
                <a:latin typeface="Work Sans" pitchFamily="2" charset="0"/>
              </a:defRPr>
            </a:lvl1pPr>
            <a:lvl2pPr marL="742950" indent="-285750">
              <a:lnSpc>
                <a:spcPct val="125000"/>
              </a:lnSpc>
              <a:spcBef>
                <a:spcPts val="0"/>
              </a:spcBef>
              <a:spcAft>
                <a:spcPts val="0"/>
              </a:spcAft>
              <a:buFont typeface="Wingdings" panose="05000000000000000000" pitchFamily="2" charset="2"/>
              <a:buChar char="§"/>
              <a:defRPr sz="2000">
                <a:latin typeface="Work Sans" pitchFamily="2" charset="0"/>
              </a:defRPr>
            </a:lvl2pPr>
            <a:lvl3pPr marL="1143000" indent="-228600">
              <a:lnSpc>
                <a:spcPct val="125000"/>
              </a:lnSpc>
              <a:spcBef>
                <a:spcPts val="0"/>
              </a:spcBef>
              <a:spcAft>
                <a:spcPts val="0"/>
              </a:spcAft>
              <a:buFont typeface="Wingdings" panose="05000000000000000000" pitchFamily="2" charset="2"/>
              <a:buChar char="§"/>
              <a:defRPr sz="1800">
                <a:latin typeface="Work Sans" pitchFamily="2" charset="0"/>
              </a:defRPr>
            </a:lvl3pPr>
            <a:lvl4pPr marL="1600200" indent="-228600">
              <a:lnSpc>
                <a:spcPct val="125000"/>
              </a:lnSpc>
              <a:spcBef>
                <a:spcPts val="0"/>
              </a:spcBef>
              <a:spcAft>
                <a:spcPts val="0"/>
              </a:spcAft>
              <a:buFont typeface="Wingdings" panose="05000000000000000000" pitchFamily="2" charset="2"/>
              <a:buChar char="§"/>
              <a:defRPr sz="1600">
                <a:latin typeface="Work Sans" pitchFamily="2" charset="0"/>
              </a:defRPr>
            </a:lvl4pPr>
            <a:lvl5pPr marL="2057400" indent="-228600">
              <a:lnSpc>
                <a:spcPct val="125000"/>
              </a:lnSpc>
              <a:spcBef>
                <a:spcPts val="0"/>
              </a:spcBef>
              <a:spcAft>
                <a:spcPts val="0"/>
              </a:spcAft>
              <a:buFont typeface="Wingdings" panose="05000000000000000000" pitchFamily="2" charset="2"/>
              <a:buChar char="§"/>
              <a:defRPr sz="1600">
                <a:latin typeface="Work Sans" pitchFamily="2"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16" name="Rectangle 32">
            <a:extLst>
              <a:ext uri="{FF2B5EF4-FFF2-40B4-BE49-F238E27FC236}">
                <a16:creationId xmlns:a16="http://schemas.microsoft.com/office/drawing/2014/main" id="{50923A3B-41C9-4EB6-A820-4DD6707A6D7E}"/>
              </a:ext>
            </a:extLst>
          </p:cNvPr>
          <p:cNvSpPr>
            <a:spLocks noChangeArrowheads="1"/>
          </p:cNvSpPr>
          <p:nvPr userDrawn="1"/>
        </p:nvSpPr>
        <p:spPr bwMode="auto">
          <a:xfrm rot="10800000" flipV="1">
            <a:off x="3172691" y="370969"/>
            <a:ext cx="9019309" cy="94403"/>
          </a:xfrm>
          <a:prstGeom prst="rect">
            <a:avLst/>
          </a:prstGeom>
          <a:gradFill rotWithShape="0">
            <a:gsLst>
              <a:gs pos="100000">
                <a:srgbClr val="002060"/>
              </a:gs>
              <a:gs pos="5000">
                <a:schemeClr val="bg1"/>
              </a:gs>
            </a:gsLst>
            <a:lin ang="0" scaled="0"/>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1000">
                <a:solidFill>
                  <a:schemeClr val="tx1"/>
                </a:solidFill>
                <a:latin typeface="Bookman Old Style" panose="02050604050505020204" pitchFamily="18" charset="0"/>
                <a:ea typeface="MS PGothic" panose="020B0600070205080204" pitchFamily="34" charset="-128"/>
              </a:defRPr>
            </a:lvl1pPr>
            <a:lvl2pPr marL="742950" indent="-285750" eaLnBrk="0" hangingPunct="0">
              <a:defRPr sz="1000">
                <a:solidFill>
                  <a:schemeClr val="tx1"/>
                </a:solidFill>
                <a:latin typeface="Bookman Old Style" panose="02050604050505020204" pitchFamily="18" charset="0"/>
                <a:ea typeface="MS PGothic" panose="020B0600070205080204" pitchFamily="34" charset="-128"/>
              </a:defRPr>
            </a:lvl2pPr>
            <a:lvl3pPr marL="1143000" indent="-228600" eaLnBrk="0" hangingPunct="0">
              <a:defRPr sz="1000">
                <a:solidFill>
                  <a:schemeClr val="tx1"/>
                </a:solidFill>
                <a:latin typeface="Bookman Old Style" panose="02050604050505020204" pitchFamily="18" charset="0"/>
                <a:ea typeface="MS PGothic" panose="020B0600070205080204" pitchFamily="34" charset="-128"/>
              </a:defRPr>
            </a:lvl3pPr>
            <a:lvl4pPr marL="1600200" indent="-228600" eaLnBrk="0" hangingPunct="0">
              <a:defRPr sz="1000">
                <a:solidFill>
                  <a:schemeClr val="tx1"/>
                </a:solidFill>
                <a:latin typeface="Bookman Old Style" panose="02050604050505020204" pitchFamily="18" charset="0"/>
                <a:ea typeface="MS PGothic" panose="020B0600070205080204" pitchFamily="34" charset="-128"/>
              </a:defRPr>
            </a:lvl4pPr>
            <a:lvl5pPr marL="2057400" indent="-228600" eaLnBrk="0" hangingPunct="0">
              <a:defRPr sz="1000">
                <a:solidFill>
                  <a:schemeClr val="tx1"/>
                </a:solidFill>
                <a:latin typeface="Bookman Old Style" panose="02050604050505020204" pitchFamily="18"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9pPr>
          </a:lstStyle>
          <a:p>
            <a:pPr algn="ctr" eaLnBrk="1" hangingPunct="1"/>
            <a:endParaRPr lang="it-IT"/>
          </a:p>
        </p:txBody>
      </p:sp>
      <p:sp>
        <p:nvSpPr>
          <p:cNvPr id="11" name="Segnaposto contenuto 2">
            <a:extLst>
              <a:ext uri="{FF2B5EF4-FFF2-40B4-BE49-F238E27FC236}">
                <a16:creationId xmlns:a16="http://schemas.microsoft.com/office/drawing/2014/main" id="{4ADC4229-01F4-4B5B-AC2C-93D231941135}"/>
              </a:ext>
            </a:extLst>
          </p:cNvPr>
          <p:cNvSpPr>
            <a:spLocks noGrp="1"/>
          </p:cNvSpPr>
          <p:nvPr>
            <p:ph sz="quarter" idx="10"/>
          </p:nvPr>
        </p:nvSpPr>
        <p:spPr>
          <a:xfrm>
            <a:off x="0" y="0"/>
            <a:ext cx="12192000" cy="370969"/>
          </a:xfrm>
        </p:spPr>
        <p:txBody>
          <a:bodyPr>
            <a:normAutofit/>
          </a:bodyPr>
          <a:lstStyle>
            <a:lvl1pPr marL="0" indent="0" algn="r">
              <a:buNone/>
              <a:defRPr lang="it-IT" sz="1800" b="1" i="0" kern="1200" dirty="0">
                <a:solidFill>
                  <a:schemeClr val="tx1"/>
                </a:solidFill>
                <a:latin typeface="Work Sans Light" pitchFamily="2" charset="0"/>
                <a:ea typeface="+mj-ea"/>
                <a:cs typeface="+mj-cs"/>
              </a:defRPr>
            </a:lvl1pPr>
            <a:lvl2pPr marL="457200" indent="0">
              <a:buNone/>
              <a:defRPr/>
            </a:lvl2pPr>
            <a:lvl3pPr marL="914400" indent="0">
              <a:buNone/>
              <a:defRPr/>
            </a:lvl3pPr>
            <a:lvl4pPr marL="1371600" indent="0">
              <a:buNone/>
              <a:defRPr/>
            </a:lvl4pPr>
            <a:lvl5pPr marL="1828800" indent="0">
              <a:buNone/>
              <a:defRPr/>
            </a:lvl5pPr>
          </a:lstStyle>
          <a:p>
            <a:pPr lvl="0"/>
            <a:endParaRPr lang="it-IT" dirty="0"/>
          </a:p>
        </p:txBody>
      </p:sp>
      <p:sp>
        <p:nvSpPr>
          <p:cNvPr id="12" name="Titolo 7">
            <a:extLst>
              <a:ext uri="{FF2B5EF4-FFF2-40B4-BE49-F238E27FC236}">
                <a16:creationId xmlns:a16="http://schemas.microsoft.com/office/drawing/2014/main" id="{E4487D3B-0B81-4D79-9456-09F148F88D03}"/>
              </a:ext>
            </a:extLst>
          </p:cNvPr>
          <p:cNvSpPr>
            <a:spLocks noGrp="1"/>
          </p:cNvSpPr>
          <p:nvPr>
            <p:ph type="title"/>
          </p:nvPr>
        </p:nvSpPr>
        <p:spPr>
          <a:xfrm>
            <a:off x="19531" y="465373"/>
            <a:ext cx="12172469" cy="716574"/>
          </a:xfrm>
          <a:noFill/>
        </p:spPr>
        <p:txBody>
          <a:bodyPr anchor="ctr">
            <a:normAutofit/>
          </a:bodyPr>
          <a:lstStyle>
            <a:lvl1pPr algn="l">
              <a:defRPr lang="en-US" sz="3200" b="1" i="0" kern="1200" dirty="0">
                <a:solidFill>
                  <a:srgbClr val="0062AC"/>
                </a:solidFill>
                <a:latin typeface="Work Sans Light" pitchFamily="2" charset="0"/>
                <a:ea typeface="+mj-ea"/>
                <a:cs typeface="+mj-cs"/>
              </a:defRPr>
            </a:lvl1pPr>
          </a:lstStyle>
          <a:p>
            <a:endParaRPr lang="en-US" i="1" dirty="0">
              <a:solidFill>
                <a:srgbClr val="002060"/>
              </a:solidFill>
            </a:endParaRPr>
          </a:p>
        </p:txBody>
      </p:sp>
      <p:sp>
        <p:nvSpPr>
          <p:cNvPr id="7" name="Slide Number Placeholder 5">
            <a:extLst>
              <a:ext uri="{FF2B5EF4-FFF2-40B4-BE49-F238E27FC236}">
                <a16:creationId xmlns:a16="http://schemas.microsoft.com/office/drawing/2014/main" id="{9F76D117-E068-42C2-8040-FF42F5689DAA}"/>
              </a:ext>
            </a:extLst>
          </p:cNvPr>
          <p:cNvSpPr txBox="1">
            <a:spLocks/>
          </p:cNvSpPr>
          <p:nvPr userDrawn="1"/>
        </p:nvSpPr>
        <p:spPr bwMode="gray">
          <a:xfrm>
            <a:off x="11505063" y="6513761"/>
            <a:ext cx="686937" cy="344239"/>
          </a:xfrm>
          <a:prstGeom prst="rect">
            <a:avLst/>
          </a:prstGeom>
          <a:solidFill>
            <a:schemeClr val="bg1">
              <a:alpha val="60000"/>
            </a:schemeClr>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645D72-F511-4EA1-8B35-C084C3046D93}" type="slidenum">
              <a:rPr lang="en-US" smtClean="0"/>
              <a:pPr/>
              <a:t>‹N›</a:t>
            </a:fld>
            <a:r>
              <a:rPr lang="en-US" dirty="0"/>
              <a:t>/19</a:t>
            </a:r>
          </a:p>
        </p:txBody>
      </p:sp>
    </p:spTree>
    <p:extLst>
      <p:ext uri="{BB962C8B-B14F-4D97-AF65-F5344CB8AC3E}">
        <p14:creationId xmlns:p14="http://schemas.microsoft.com/office/powerpoint/2010/main" val="31100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olo + Contenuto">
    <p:bg>
      <p:bgPr>
        <a:solidFill>
          <a:schemeClr val="bg1"/>
        </a:solidFill>
        <a:effectLst/>
      </p:bgPr>
    </p:bg>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81D4AE11-1E22-4F04-B14E-AA00845AC0E3}"/>
              </a:ext>
            </a:extLst>
          </p:cNvPr>
          <p:cNvSpPr>
            <a:spLocks noGrp="1"/>
          </p:cNvSpPr>
          <p:nvPr>
            <p:ph idx="1"/>
          </p:nvPr>
        </p:nvSpPr>
        <p:spPr>
          <a:xfrm>
            <a:off x="255505" y="1195195"/>
            <a:ext cx="11720051" cy="5014451"/>
          </a:xfrm>
          <a:prstGeom prst="rect">
            <a:avLst/>
          </a:prstGeom>
        </p:spPr>
        <p:txBody>
          <a:bodyPr vert="horz" lIns="91440" tIns="45720" rIns="91440" bIns="45720" rtlCol="0">
            <a:normAutofit/>
          </a:bodyPr>
          <a:lstStyle>
            <a:lvl1pPr marL="342900" indent="-342900">
              <a:lnSpc>
                <a:spcPct val="125000"/>
              </a:lnSpc>
              <a:spcBef>
                <a:spcPts val="0"/>
              </a:spcBef>
              <a:spcAft>
                <a:spcPts val="0"/>
              </a:spcAft>
              <a:buFont typeface="Wingdings" panose="05000000000000000000" pitchFamily="2" charset="2"/>
              <a:buChar char="v"/>
              <a:defRPr sz="2400">
                <a:latin typeface="Work Sans" pitchFamily="2" charset="0"/>
              </a:defRPr>
            </a:lvl1pPr>
            <a:lvl2pPr marL="742950" indent="-285750">
              <a:lnSpc>
                <a:spcPct val="125000"/>
              </a:lnSpc>
              <a:spcBef>
                <a:spcPts val="0"/>
              </a:spcBef>
              <a:spcAft>
                <a:spcPts val="0"/>
              </a:spcAft>
              <a:buFont typeface="Wingdings" panose="05000000000000000000" pitchFamily="2" charset="2"/>
              <a:buChar char="§"/>
              <a:defRPr sz="2000">
                <a:latin typeface="Work Sans" pitchFamily="2" charset="0"/>
              </a:defRPr>
            </a:lvl2pPr>
            <a:lvl3pPr marL="1143000" indent="-228600">
              <a:lnSpc>
                <a:spcPct val="125000"/>
              </a:lnSpc>
              <a:spcBef>
                <a:spcPts val="0"/>
              </a:spcBef>
              <a:spcAft>
                <a:spcPts val="0"/>
              </a:spcAft>
              <a:buFont typeface="Wingdings" panose="05000000000000000000" pitchFamily="2" charset="2"/>
              <a:buChar char="§"/>
              <a:defRPr sz="1800">
                <a:latin typeface="Work Sans" pitchFamily="2" charset="0"/>
              </a:defRPr>
            </a:lvl3pPr>
            <a:lvl4pPr marL="1600200" indent="-228600">
              <a:lnSpc>
                <a:spcPct val="125000"/>
              </a:lnSpc>
              <a:spcBef>
                <a:spcPts val="0"/>
              </a:spcBef>
              <a:spcAft>
                <a:spcPts val="0"/>
              </a:spcAft>
              <a:buFont typeface="Wingdings" panose="05000000000000000000" pitchFamily="2" charset="2"/>
              <a:buChar char="§"/>
              <a:defRPr sz="1600">
                <a:latin typeface="Work Sans" pitchFamily="2" charset="0"/>
              </a:defRPr>
            </a:lvl4pPr>
            <a:lvl5pPr marL="2057400" indent="-228600">
              <a:lnSpc>
                <a:spcPct val="125000"/>
              </a:lnSpc>
              <a:spcBef>
                <a:spcPts val="0"/>
              </a:spcBef>
              <a:spcAft>
                <a:spcPts val="0"/>
              </a:spcAft>
              <a:buFont typeface="Wingdings" panose="05000000000000000000" pitchFamily="2" charset="2"/>
              <a:buChar char="§"/>
              <a:defRPr sz="1600">
                <a:latin typeface="Work Sans" pitchFamily="2" charset="0"/>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9" name="Rectangle 32">
            <a:extLst>
              <a:ext uri="{FF2B5EF4-FFF2-40B4-BE49-F238E27FC236}">
                <a16:creationId xmlns:a16="http://schemas.microsoft.com/office/drawing/2014/main" id="{DFE3DBA4-ED01-460F-85A5-0C055306A3F4}"/>
              </a:ext>
            </a:extLst>
          </p:cNvPr>
          <p:cNvSpPr>
            <a:spLocks noChangeArrowheads="1"/>
          </p:cNvSpPr>
          <p:nvPr userDrawn="1"/>
        </p:nvSpPr>
        <p:spPr bwMode="auto">
          <a:xfrm rot="10800000" flipV="1">
            <a:off x="0" y="670179"/>
            <a:ext cx="9019309" cy="94403"/>
          </a:xfrm>
          <a:prstGeom prst="rect">
            <a:avLst/>
          </a:prstGeom>
          <a:gradFill rotWithShape="0">
            <a:gsLst>
              <a:gs pos="0">
                <a:srgbClr val="002060"/>
              </a:gs>
              <a:gs pos="95000">
                <a:schemeClr val="bg1"/>
              </a:gs>
            </a:gsLst>
            <a:lin ang="0" scaled="0"/>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Bookman Old Style" panose="02050604050505020204" pitchFamily="18" charset="0"/>
                <a:ea typeface="MS PGothic" panose="020B0600070205080204" pitchFamily="34" charset="-128"/>
              </a:defRPr>
            </a:lvl1pPr>
            <a:lvl2pPr marL="742950" indent="-285750" eaLnBrk="0" hangingPunct="0">
              <a:defRPr sz="1000">
                <a:solidFill>
                  <a:schemeClr val="tx1"/>
                </a:solidFill>
                <a:latin typeface="Bookman Old Style" panose="02050604050505020204" pitchFamily="18" charset="0"/>
                <a:ea typeface="MS PGothic" panose="020B0600070205080204" pitchFamily="34" charset="-128"/>
              </a:defRPr>
            </a:lvl2pPr>
            <a:lvl3pPr marL="1143000" indent="-228600" eaLnBrk="0" hangingPunct="0">
              <a:defRPr sz="1000">
                <a:solidFill>
                  <a:schemeClr val="tx1"/>
                </a:solidFill>
                <a:latin typeface="Bookman Old Style" panose="02050604050505020204" pitchFamily="18" charset="0"/>
                <a:ea typeface="MS PGothic" panose="020B0600070205080204" pitchFamily="34" charset="-128"/>
              </a:defRPr>
            </a:lvl3pPr>
            <a:lvl4pPr marL="1600200" indent="-228600" eaLnBrk="0" hangingPunct="0">
              <a:defRPr sz="1000">
                <a:solidFill>
                  <a:schemeClr val="tx1"/>
                </a:solidFill>
                <a:latin typeface="Bookman Old Style" panose="02050604050505020204" pitchFamily="18" charset="0"/>
                <a:ea typeface="MS PGothic" panose="020B0600070205080204" pitchFamily="34" charset="-128"/>
              </a:defRPr>
            </a:lvl4pPr>
            <a:lvl5pPr marL="2057400" indent="-228600" eaLnBrk="0" hangingPunct="0">
              <a:defRPr sz="1000">
                <a:solidFill>
                  <a:schemeClr val="tx1"/>
                </a:solidFill>
                <a:latin typeface="Bookman Old Style" panose="02050604050505020204" pitchFamily="18"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9pPr>
          </a:lstStyle>
          <a:p>
            <a:pPr algn="ctr" eaLnBrk="1" hangingPunct="1"/>
            <a:endParaRPr lang="it-IT"/>
          </a:p>
        </p:txBody>
      </p:sp>
      <p:sp>
        <p:nvSpPr>
          <p:cNvPr id="12" name="Titolo 7">
            <a:extLst>
              <a:ext uri="{FF2B5EF4-FFF2-40B4-BE49-F238E27FC236}">
                <a16:creationId xmlns:a16="http://schemas.microsoft.com/office/drawing/2014/main" id="{BF7BA281-31CB-46DC-995D-A3372DC5950D}"/>
              </a:ext>
            </a:extLst>
          </p:cNvPr>
          <p:cNvSpPr>
            <a:spLocks noGrp="1"/>
          </p:cNvSpPr>
          <p:nvPr>
            <p:ph type="title"/>
          </p:nvPr>
        </p:nvSpPr>
        <p:spPr>
          <a:xfrm>
            <a:off x="0" y="806"/>
            <a:ext cx="12172469" cy="716574"/>
          </a:xfrm>
          <a:noFill/>
        </p:spPr>
        <p:txBody>
          <a:bodyPr anchor="ctr">
            <a:normAutofit/>
          </a:bodyPr>
          <a:lstStyle>
            <a:lvl1pPr algn="l">
              <a:defRPr lang="en-US" sz="3200" b="1" i="0" kern="1200" dirty="0">
                <a:solidFill>
                  <a:srgbClr val="0062AC"/>
                </a:solidFill>
                <a:latin typeface="Work Sans Light" pitchFamily="2" charset="0"/>
                <a:ea typeface="+mj-ea"/>
                <a:cs typeface="+mj-cs"/>
              </a:defRPr>
            </a:lvl1pPr>
          </a:lstStyle>
          <a:p>
            <a:endParaRPr lang="en-US" i="1" dirty="0">
              <a:solidFill>
                <a:srgbClr val="002060"/>
              </a:solidFill>
            </a:endParaRPr>
          </a:p>
        </p:txBody>
      </p:sp>
      <p:sp>
        <p:nvSpPr>
          <p:cNvPr id="6" name="Slide Number Placeholder 5">
            <a:extLst>
              <a:ext uri="{FF2B5EF4-FFF2-40B4-BE49-F238E27FC236}">
                <a16:creationId xmlns:a16="http://schemas.microsoft.com/office/drawing/2014/main" id="{2A789FB5-436C-4EB5-A7E1-4DB6E229F8DB}"/>
              </a:ext>
            </a:extLst>
          </p:cNvPr>
          <p:cNvSpPr txBox="1">
            <a:spLocks/>
          </p:cNvSpPr>
          <p:nvPr userDrawn="1"/>
        </p:nvSpPr>
        <p:spPr bwMode="gray">
          <a:xfrm>
            <a:off x="11505063" y="6513761"/>
            <a:ext cx="686937" cy="344239"/>
          </a:xfrm>
          <a:prstGeom prst="rect">
            <a:avLst/>
          </a:prstGeom>
          <a:solidFill>
            <a:schemeClr val="bg1">
              <a:alpha val="60000"/>
            </a:schemeClr>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B645D72-F511-4EA1-8B35-C084C3046D93}" type="slidenum">
              <a:rPr lang="en-US" smtClean="0"/>
              <a:pPr/>
              <a:t>‹N›</a:t>
            </a:fld>
            <a:r>
              <a:rPr lang="en-US" dirty="0"/>
              <a:t>/19</a:t>
            </a:r>
          </a:p>
        </p:txBody>
      </p:sp>
    </p:spTree>
    <p:extLst>
      <p:ext uri="{BB962C8B-B14F-4D97-AF65-F5344CB8AC3E}">
        <p14:creationId xmlns:p14="http://schemas.microsoft.com/office/powerpoint/2010/main" val="313620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ersonalizzato">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6613828-DAF7-4DE2-87B1-3826A6829478}"/>
              </a:ext>
            </a:extLst>
          </p:cNvPr>
          <p:cNvSpPr>
            <a:spLocks noGrp="1"/>
          </p:cNvSpPr>
          <p:nvPr>
            <p:ph type="title"/>
          </p:nvPr>
        </p:nvSpPr>
        <p:spPr>
          <a:xfrm>
            <a:off x="1640156" y="2788555"/>
            <a:ext cx="8911687" cy="1280890"/>
          </a:xfrm>
          <a:prstGeom prst="rect">
            <a:avLst/>
          </a:prstGeom>
        </p:spPr>
        <p:txBody>
          <a:bodyPr vert="horz" lIns="91440" tIns="45720" rIns="91440" bIns="45720" rtlCol="0" anchor="t">
            <a:normAutofit/>
          </a:bodyPr>
          <a:lstStyle>
            <a:lvl1pPr algn="r">
              <a:defRPr b="1">
                <a:solidFill>
                  <a:srgbClr val="002060"/>
                </a:solidFill>
                <a:effectLst>
                  <a:outerShdw blurRad="38100" dist="38100" dir="2700000" algn="tl">
                    <a:srgbClr val="000000">
                      <a:alpha val="43137"/>
                    </a:srgbClr>
                  </a:outerShdw>
                </a:effectLst>
                <a:latin typeface="Work Sans" pitchFamily="2" charset="0"/>
              </a:defRPr>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25035944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rgbClr val="002060"/>
            </a:gs>
          </a:gsLst>
          <a:lin ang="5400000" scaled="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t>17-feb-2022</a:t>
            </a:r>
            <a:endParaRPr lang="it-IT"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dirty="0"/>
              <a:t>Matteo D'Antonio – Laurea Magistrale in Ingegneria Elettronica per l’IoT</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91F251C-B5D3-403F-AB13-58028E1EA6B7}" type="slidenum">
              <a:rPr lang="it-IT" smtClean="0"/>
              <a:t>‹N›</a:t>
            </a:fld>
            <a:endParaRPr lang="it-IT"/>
          </a:p>
        </p:txBody>
      </p:sp>
    </p:spTree>
    <p:extLst>
      <p:ext uri="{BB962C8B-B14F-4D97-AF65-F5344CB8AC3E}">
        <p14:creationId xmlns:p14="http://schemas.microsoft.com/office/powerpoint/2010/main" val="2102341332"/>
      </p:ext>
    </p:extLst>
  </p:cSld>
  <p:clrMap bg1="lt1" tx1="dk1" bg2="lt2" tx2="dk2" accent1="accent1" accent2="accent2" accent3="accent3" accent4="accent4" accent5="accent5" accent6="accent6" hlink="hlink" folHlink="folHlink"/>
  <p:sldLayoutIdLst>
    <p:sldLayoutId id="2147483707" r:id="rId1"/>
    <p:sldLayoutId id="2147483712" r:id="rId2"/>
    <p:sldLayoutId id="2147483713" r:id="rId3"/>
    <p:sldLayoutId id="2147483715" r:id="rId4"/>
    <p:sldLayoutId id="2147483714" r:id="rId5"/>
  </p:sldLayoutIdLst>
  <p:hf hdr="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BD0FECE6-2E48-412B-B923-77E235D0EEEA}"/>
              </a:ext>
            </a:extLst>
          </p:cNvPr>
          <p:cNvSpPr>
            <a:spLocks noGrp="1"/>
          </p:cNvSpPr>
          <p:nvPr>
            <p:ph type="dt" sz="half" idx="4294967295"/>
          </p:nvPr>
        </p:nvSpPr>
        <p:spPr>
          <a:xfrm>
            <a:off x="1199456" y="6487604"/>
            <a:ext cx="9954013" cy="370396"/>
          </a:xfrm>
        </p:spPr>
        <p:txBody>
          <a:bodyPr/>
          <a:lstStyle/>
          <a:p>
            <a:pPr algn="ctr"/>
            <a:r>
              <a:rPr lang="it-IT" sz="1600" dirty="0">
                <a:latin typeface="Work Sans" pitchFamily="2" charset="0"/>
                <a:cs typeface="Times New Roman" panose="02020603050405020304" pitchFamily="18" charset="0"/>
              </a:rPr>
              <a:t>Perugia, </a:t>
            </a:r>
            <a:r>
              <a:rPr lang="it-IT" sz="1600" dirty="0" smtClean="0">
                <a:latin typeface="Work Sans" pitchFamily="2" charset="0"/>
                <a:cs typeface="Times New Roman" panose="02020603050405020304" pitchFamily="18" charset="0"/>
              </a:rPr>
              <a:t>giorno mese anno (oppure </a:t>
            </a:r>
            <a:r>
              <a:rPr lang="it-IT" sz="1600" dirty="0" err="1" smtClean="0">
                <a:latin typeface="Work Sans" pitchFamily="2" charset="0"/>
                <a:cs typeface="Times New Roman" panose="02020603050405020304" pitchFamily="18" charset="0"/>
              </a:rPr>
              <a:t>a.a</a:t>
            </a:r>
            <a:r>
              <a:rPr lang="it-IT" sz="1600" dirty="0" smtClean="0">
                <a:latin typeface="Work Sans" pitchFamily="2" charset="0"/>
                <a:cs typeface="Times New Roman" panose="02020603050405020304" pitchFamily="18" charset="0"/>
              </a:rPr>
              <a:t>. XXXX)</a:t>
            </a:r>
            <a:endParaRPr lang="it-IT" sz="1600" dirty="0">
              <a:latin typeface="Work Sans" pitchFamily="2" charset="0"/>
              <a:cs typeface="Times New Roman" panose="02020603050405020304" pitchFamily="18" charset="0"/>
            </a:endParaRPr>
          </a:p>
          <a:p>
            <a:endParaRPr lang="en-US" dirty="0"/>
          </a:p>
        </p:txBody>
      </p:sp>
      <p:sp>
        <p:nvSpPr>
          <p:cNvPr id="5" name="Segnaposto numero diapositiva 4">
            <a:extLst>
              <a:ext uri="{FF2B5EF4-FFF2-40B4-BE49-F238E27FC236}">
                <a16:creationId xmlns:a16="http://schemas.microsoft.com/office/drawing/2014/main" id="{63BA00EC-BE92-4802-A759-0AE09D200E40}"/>
              </a:ext>
            </a:extLst>
          </p:cNvPr>
          <p:cNvSpPr>
            <a:spLocks noGrp="1"/>
          </p:cNvSpPr>
          <p:nvPr>
            <p:ph type="sldNum" sz="quarter" idx="4294967295"/>
          </p:nvPr>
        </p:nvSpPr>
        <p:spPr>
          <a:xfrm>
            <a:off x="11742738" y="6491288"/>
            <a:ext cx="449262" cy="365125"/>
          </a:xfrm>
        </p:spPr>
        <p:txBody>
          <a:bodyPr/>
          <a:lstStyle/>
          <a:p>
            <a:fld id="{6B645D72-F511-4EA1-8B35-C084C3046D93}" type="slidenum">
              <a:rPr lang="en-US" smtClean="0"/>
              <a:pPr/>
              <a:t>1</a:t>
            </a:fld>
            <a:endParaRPr lang="en-US" dirty="0"/>
          </a:p>
        </p:txBody>
      </p:sp>
      <p:pic>
        <p:nvPicPr>
          <p:cNvPr id="8" name="Immagine 7">
            <a:extLst>
              <a:ext uri="{FF2B5EF4-FFF2-40B4-BE49-F238E27FC236}">
                <a16:creationId xmlns:a16="http://schemas.microsoft.com/office/drawing/2014/main" id="{053C0910-FAF1-4FCE-BEEB-B669AD32234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51985" y="282142"/>
            <a:ext cx="1488029" cy="1488029"/>
          </a:xfrm>
          <a:prstGeom prst="rect">
            <a:avLst/>
          </a:prstGeom>
          <a:noFill/>
          <a:ln>
            <a:noFill/>
          </a:ln>
        </p:spPr>
      </p:pic>
      <p:sp>
        <p:nvSpPr>
          <p:cNvPr id="10" name="Titolo 2">
            <a:extLst>
              <a:ext uri="{FF2B5EF4-FFF2-40B4-BE49-F238E27FC236}">
                <a16:creationId xmlns:a16="http://schemas.microsoft.com/office/drawing/2014/main" id="{3CC550E4-B8AC-404B-8A02-B651F54611F5}"/>
              </a:ext>
            </a:extLst>
          </p:cNvPr>
          <p:cNvSpPr txBox="1">
            <a:spLocks/>
          </p:cNvSpPr>
          <p:nvPr/>
        </p:nvSpPr>
        <p:spPr>
          <a:xfrm>
            <a:off x="1041070" y="2466796"/>
            <a:ext cx="10421759" cy="2028200"/>
          </a:xfrm>
          <a:prstGeom prst="rect">
            <a:avLst/>
          </a:prstGeom>
          <a:solidFill>
            <a:schemeClr val="bg1">
              <a:alpha val="80000"/>
            </a:schemeClr>
          </a:solidFill>
        </p:spPr>
        <p:txBody>
          <a:bodyPr vert="horz" lIns="91440" tIns="45720" rIns="91440" bIns="45720" rtlCol="0" anchor="b">
            <a:normAutofit/>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3600" dirty="0" smtClean="0">
                <a:solidFill>
                  <a:srgbClr val="0070C0"/>
                </a:solidFill>
                <a:latin typeface="Work Sans" pitchFamily="2" charset="0"/>
              </a:rPr>
              <a:t>TITOLO</a:t>
            </a:r>
            <a:r>
              <a:rPr lang="it-IT" sz="3600" dirty="0">
                <a:solidFill>
                  <a:srgbClr val="357208"/>
                </a:solidFill>
                <a:latin typeface="Work Sans" pitchFamily="2" charset="0"/>
              </a:rPr>
              <a:t/>
            </a:r>
            <a:br>
              <a:rPr lang="it-IT" sz="3600" dirty="0">
                <a:solidFill>
                  <a:srgbClr val="357208"/>
                </a:solidFill>
                <a:latin typeface="Work Sans" pitchFamily="2" charset="0"/>
              </a:rPr>
            </a:br>
            <a:endParaRPr lang="it-IT" sz="3600" dirty="0">
              <a:solidFill>
                <a:srgbClr val="357208"/>
              </a:solidFill>
              <a:latin typeface="Work Sans" pitchFamily="2" charset="0"/>
            </a:endParaRPr>
          </a:p>
        </p:txBody>
      </p:sp>
      <p:sp>
        <p:nvSpPr>
          <p:cNvPr id="11" name="Text Box 8">
            <a:extLst>
              <a:ext uri="{FF2B5EF4-FFF2-40B4-BE49-F238E27FC236}">
                <a16:creationId xmlns:a16="http://schemas.microsoft.com/office/drawing/2014/main" id="{B37DBA40-A751-4AF9-B0CA-5CF74571AB13}"/>
              </a:ext>
            </a:extLst>
          </p:cNvPr>
          <p:cNvSpPr txBox="1">
            <a:spLocks noChangeArrowheads="1"/>
          </p:cNvSpPr>
          <p:nvPr/>
        </p:nvSpPr>
        <p:spPr bwMode="auto">
          <a:xfrm>
            <a:off x="14188" y="1760084"/>
            <a:ext cx="12177812"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Bookman Old Style" panose="02050604050505020204" pitchFamily="18" charset="0"/>
                <a:ea typeface="MS PGothic" panose="020B0600070205080204" pitchFamily="34" charset="-128"/>
              </a:defRPr>
            </a:lvl1pPr>
            <a:lvl2pPr marL="742950" indent="-285750" eaLnBrk="0" hangingPunct="0">
              <a:defRPr sz="1000">
                <a:solidFill>
                  <a:schemeClr val="tx1"/>
                </a:solidFill>
                <a:latin typeface="Bookman Old Style" panose="02050604050505020204" pitchFamily="18" charset="0"/>
                <a:ea typeface="MS PGothic" panose="020B0600070205080204" pitchFamily="34" charset="-128"/>
              </a:defRPr>
            </a:lvl2pPr>
            <a:lvl3pPr marL="1143000" indent="-228600" eaLnBrk="0" hangingPunct="0">
              <a:defRPr sz="1000">
                <a:solidFill>
                  <a:schemeClr val="tx1"/>
                </a:solidFill>
                <a:latin typeface="Bookman Old Style" panose="02050604050505020204" pitchFamily="18" charset="0"/>
                <a:ea typeface="MS PGothic" panose="020B0600070205080204" pitchFamily="34" charset="-128"/>
              </a:defRPr>
            </a:lvl3pPr>
            <a:lvl4pPr marL="1600200" indent="-228600" eaLnBrk="0" hangingPunct="0">
              <a:defRPr sz="1000">
                <a:solidFill>
                  <a:schemeClr val="tx1"/>
                </a:solidFill>
                <a:latin typeface="Bookman Old Style" panose="02050604050505020204" pitchFamily="18" charset="0"/>
                <a:ea typeface="MS PGothic" panose="020B0600070205080204" pitchFamily="34" charset="-128"/>
              </a:defRPr>
            </a:lvl4pPr>
            <a:lvl5pPr marL="2057400" indent="-228600" eaLnBrk="0" hangingPunct="0">
              <a:defRPr sz="1000">
                <a:solidFill>
                  <a:schemeClr val="tx1"/>
                </a:solidFill>
                <a:latin typeface="Bookman Old Style" panose="02050604050505020204" pitchFamily="18"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Bookman Old Style" panose="02050604050505020204" pitchFamily="18" charset="0"/>
                <a:ea typeface="MS PGothic" panose="020B0600070205080204" pitchFamily="34" charset="-128"/>
              </a:defRPr>
            </a:lvl9pPr>
          </a:lstStyle>
          <a:p>
            <a:pPr algn="ctr" eaLnBrk="1" hangingPunct="1">
              <a:spcBef>
                <a:spcPts val="600"/>
              </a:spcBef>
              <a:spcAft>
                <a:spcPts val="600"/>
              </a:spcAft>
            </a:pPr>
            <a:r>
              <a:rPr lang="it-IT" sz="1600" dirty="0">
                <a:latin typeface="Work Sans" pitchFamily="2" charset="0"/>
                <a:cs typeface="Times New Roman" panose="02020603050405020304" pitchFamily="18" charset="0"/>
              </a:rPr>
              <a:t>DIPARTIMENTO DI INGEGNERIA</a:t>
            </a:r>
            <a:br>
              <a:rPr lang="it-IT" sz="1600" dirty="0">
                <a:latin typeface="Work Sans" pitchFamily="2" charset="0"/>
                <a:cs typeface="Times New Roman" panose="02020603050405020304" pitchFamily="18" charset="0"/>
              </a:rPr>
            </a:br>
            <a:r>
              <a:rPr lang="it-IT" sz="1600" dirty="0" err="1">
                <a:latin typeface="Work Sans" pitchFamily="2" charset="0"/>
                <a:cs typeface="Times New Roman" panose="02020603050405020304" pitchFamily="18" charset="0"/>
              </a:rPr>
              <a:t>CdS</a:t>
            </a:r>
            <a:r>
              <a:rPr lang="it-IT" sz="1600" dirty="0">
                <a:latin typeface="Work Sans" pitchFamily="2" charset="0"/>
                <a:cs typeface="Times New Roman" panose="02020603050405020304" pitchFamily="18" charset="0"/>
              </a:rPr>
              <a:t> in </a:t>
            </a:r>
            <a:r>
              <a:rPr lang="it-IT" sz="1600" dirty="0" smtClean="0">
                <a:latin typeface="Work Sans" pitchFamily="2" charset="0"/>
                <a:cs typeface="Times New Roman" panose="02020603050405020304" pitchFamily="18" charset="0"/>
              </a:rPr>
              <a:t>Ingegneria XXXXXXXXXXXXXXXXXXXXXXXX</a:t>
            </a:r>
            <a:endParaRPr lang="it-IT" sz="1600" dirty="0">
              <a:latin typeface="Work Sans" pitchFamily="2" charset="0"/>
            </a:endParaRPr>
          </a:p>
        </p:txBody>
      </p:sp>
      <p:sp>
        <p:nvSpPr>
          <p:cNvPr id="12" name="Rettangolo 11">
            <a:extLst>
              <a:ext uri="{FF2B5EF4-FFF2-40B4-BE49-F238E27FC236}">
                <a16:creationId xmlns:a16="http://schemas.microsoft.com/office/drawing/2014/main" id="{F3005370-F77A-4C7C-A442-44E4F97F67AC}"/>
              </a:ext>
            </a:extLst>
          </p:cNvPr>
          <p:cNvSpPr/>
          <p:nvPr/>
        </p:nvSpPr>
        <p:spPr>
          <a:xfrm>
            <a:off x="1199456" y="4182641"/>
            <a:ext cx="3744416" cy="400110"/>
          </a:xfrm>
          <a:prstGeom prst="rect">
            <a:avLst/>
          </a:prstGeom>
        </p:spPr>
        <p:txBody>
          <a:bodyPr wrap="square">
            <a:spAutoFit/>
          </a:bodyPr>
          <a:lstStyle/>
          <a:p>
            <a:pPr>
              <a:spcBef>
                <a:spcPts val="600"/>
              </a:spcBef>
              <a:spcAft>
                <a:spcPts val="0"/>
              </a:spcAft>
            </a:pPr>
            <a:r>
              <a:rPr lang="it-IT" sz="2000" i="1" dirty="0">
                <a:latin typeface="Work Sans" pitchFamily="2" charset="0"/>
                <a:ea typeface="MS PGothic" panose="020B0600070205080204" pitchFamily="34" charset="-128"/>
                <a:cs typeface="Times New Roman" panose="02020603050405020304" pitchFamily="18" charset="0"/>
              </a:rPr>
              <a:t>Candidato</a:t>
            </a:r>
            <a:r>
              <a:rPr lang="en-US" sz="2000" dirty="0">
                <a:latin typeface="Work Sans" pitchFamily="2" charset="0"/>
                <a:ea typeface="MS PGothic" panose="020B0600070205080204" pitchFamily="34" charset="-128"/>
                <a:cs typeface="Times New Roman" panose="02020603050405020304" pitchFamily="18" charset="0"/>
              </a:rPr>
              <a:t>: </a:t>
            </a:r>
            <a:r>
              <a:rPr lang="en-US" sz="2000" dirty="0" err="1" smtClean="0">
                <a:latin typeface="Work Sans" pitchFamily="2" charset="0"/>
                <a:ea typeface="MS PGothic" panose="020B0600070205080204" pitchFamily="34" charset="-128"/>
                <a:cs typeface="Times New Roman" panose="02020603050405020304" pitchFamily="18" charset="0"/>
              </a:rPr>
              <a:t>Studente</a:t>
            </a:r>
            <a:endParaRPr lang="en-US" sz="2000" dirty="0">
              <a:latin typeface="Work Sans" pitchFamily="2" charset="0"/>
              <a:ea typeface="MS PGothic" panose="020B0600070205080204" pitchFamily="34" charset="-128"/>
              <a:cs typeface="Times New Roman" panose="02020603050405020304" pitchFamily="18" charset="0"/>
            </a:endParaRPr>
          </a:p>
        </p:txBody>
      </p:sp>
      <p:cxnSp>
        <p:nvCxnSpPr>
          <p:cNvPr id="16" name="Connettore diritto 4">
            <a:extLst>
              <a:ext uri="{FF2B5EF4-FFF2-40B4-BE49-F238E27FC236}">
                <a16:creationId xmlns:a16="http://schemas.microsoft.com/office/drawing/2014/main" id="{5FAC8980-40EA-4FA4-BBAF-BC7C26331913}"/>
              </a:ext>
            </a:extLst>
          </p:cNvPr>
          <p:cNvCxnSpPr>
            <a:cxnSpLocks/>
          </p:cNvCxnSpPr>
          <p:nvPr/>
        </p:nvCxnSpPr>
        <p:spPr>
          <a:xfrm>
            <a:off x="1199456" y="6370962"/>
            <a:ext cx="9954013" cy="0"/>
          </a:xfrm>
          <a:prstGeom prst="line">
            <a:avLst/>
          </a:prstGeom>
          <a:ln w="28575">
            <a:solidFill>
              <a:srgbClr val="0070C0"/>
            </a:solidFill>
          </a:ln>
        </p:spPr>
        <p:style>
          <a:lnRef idx="3">
            <a:schemeClr val="accent2"/>
          </a:lnRef>
          <a:fillRef idx="0">
            <a:schemeClr val="accent2"/>
          </a:fillRef>
          <a:effectRef idx="2">
            <a:schemeClr val="accent2"/>
          </a:effectRef>
          <a:fontRef idx="minor">
            <a:schemeClr val="tx1"/>
          </a:fontRef>
        </p:style>
      </p:cxnSp>
      <p:sp>
        <p:nvSpPr>
          <p:cNvPr id="13" name="Rettangolo 12">
            <a:extLst>
              <a:ext uri="{FF2B5EF4-FFF2-40B4-BE49-F238E27FC236}">
                <a16:creationId xmlns:a16="http://schemas.microsoft.com/office/drawing/2014/main" id="{DFE045B9-5767-43EF-94FA-6662C80CF7D2}"/>
              </a:ext>
            </a:extLst>
          </p:cNvPr>
          <p:cNvSpPr/>
          <p:nvPr/>
        </p:nvSpPr>
        <p:spPr>
          <a:xfrm>
            <a:off x="8758021" y="4311226"/>
            <a:ext cx="2363282" cy="723275"/>
          </a:xfrm>
          <a:prstGeom prst="rect">
            <a:avLst/>
          </a:prstGeom>
        </p:spPr>
        <p:txBody>
          <a:bodyPr wrap="square">
            <a:spAutoFit/>
          </a:bodyPr>
          <a:lstStyle/>
          <a:p>
            <a:pPr lvl="1" algn="r">
              <a:spcBef>
                <a:spcPts val="600"/>
              </a:spcBef>
            </a:pPr>
            <a:r>
              <a:rPr lang="it-IT" dirty="0">
                <a:latin typeface="Work Sans" pitchFamily="2" charset="0"/>
                <a:ea typeface="MS PGothic" panose="020B0600070205080204" pitchFamily="34" charset="-128"/>
                <a:cs typeface="Times New Roman" panose="02020603050405020304" pitchFamily="18" charset="0"/>
              </a:rPr>
              <a:t>Relatore</a:t>
            </a:r>
            <a:r>
              <a:rPr lang="en-US" dirty="0">
                <a:latin typeface="Work Sans" pitchFamily="2" charset="0"/>
                <a:ea typeface="MS PGothic" panose="020B0600070205080204" pitchFamily="34" charset="-128"/>
                <a:cs typeface="Times New Roman" panose="02020603050405020304" pitchFamily="18" charset="0"/>
              </a:rPr>
              <a:t>: </a:t>
            </a:r>
          </a:p>
          <a:p>
            <a:pPr algn="just">
              <a:spcBef>
                <a:spcPts val="600"/>
              </a:spcBef>
              <a:spcAft>
                <a:spcPts val="0"/>
              </a:spcAft>
            </a:pPr>
            <a:r>
              <a:rPr lang="en-US" dirty="0">
                <a:latin typeface="Work Sans" pitchFamily="2" charset="0"/>
                <a:ea typeface="MS PGothic" panose="020B0600070205080204" pitchFamily="34" charset="-128"/>
                <a:cs typeface="Times New Roman" panose="02020603050405020304" pitchFamily="18" charset="0"/>
              </a:rPr>
              <a:t>Prof. </a:t>
            </a:r>
            <a:r>
              <a:rPr lang="en-US" smtClean="0">
                <a:latin typeface="Work Sans" pitchFamily="2" charset="0"/>
                <a:ea typeface="MS PGothic" panose="020B0600070205080204" pitchFamily="34" charset="-128"/>
                <a:cs typeface="Times New Roman" panose="02020603050405020304" pitchFamily="18" charset="0"/>
              </a:rPr>
              <a:t>XXX</a:t>
            </a:r>
            <a:endParaRPr lang="en-US" dirty="0">
              <a:latin typeface="Work Sans" pitchFamily="2" charset="0"/>
              <a:ea typeface="MS PGothic" panose="020B0600070205080204" pitchFamily="34" charset="-128"/>
              <a:cs typeface="Times New Roman" panose="02020603050405020304" pitchFamily="18" charset="0"/>
            </a:endParaRPr>
          </a:p>
        </p:txBody>
      </p:sp>
      <p:sp>
        <p:nvSpPr>
          <p:cNvPr id="17" name="Rettangolo 16">
            <a:extLst>
              <a:ext uri="{FF2B5EF4-FFF2-40B4-BE49-F238E27FC236}">
                <a16:creationId xmlns:a16="http://schemas.microsoft.com/office/drawing/2014/main" id="{4E0CD1F2-45E7-4398-B238-C5888A4D16F0}"/>
              </a:ext>
            </a:extLst>
          </p:cNvPr>
          <p:cNvSpPr/>
          <p:nvPr/>
        </p:nvSpPr>
        <p:spPr>
          <a:xfrm>
            <a:off x="8335284" y="5151142"/>
            <a:ext cx="2873284" cy="646331"/>
          </a:xfrm>
          <a:prstGeom prst="rect">
            <a:avLst/>
          </a:prstGeom>
        </p:spPr>
        <p:txBody>
          <a:bodyPr wrap="square">
            <a:spAutoFit/>
          </a:bodyPr>
          <a:lstStyle/>
          <a:p>
            <a:pPr algn="r">
              <a:spcBef>
                <a:spcPts val="600"/>
              </a:spcBef>
              <a:spcAft>
                <a:spcPts val="0"/>
              </a:spcAft>
            </a:pPr>
            <a:r>
              <a:rPr lang="it-IT" dirty="0">
                <a:latin typeface="Work Sans" pitchFamily="2" charset="0"/>
                <a:ea typeface="MS PGothic" panose="020B0600070205080204" pitchFamily="34" charset="-128"/>
                <a:cs typeface="Times New Roman" panose="02020603050405020304" pitchFamily="18" charset="0"/>
              </a:rPr>
              <a:t>Correlatori</a:t>
            </a:r>
            <a:r>
              <a:rPr lang="en-US" dirty="0">
                <a:latin typeface="Work Sans" pitchFamily="2" charset="0"/>
                <a:ea typeface="MS PGothic" panose="020B0600070205080204" pitchFamily="34" charset="-128"/>
                <a:cs typeface="Times New Roman" panose="02020603050405020304" pitchFamily="18" charset="0"/>
              </a:rPr>
              <a:t>: </a:t>
            </a:r>
          </a:p>
          <a:p>
            <a:pPr algn="r">
              <a:spcAft>
                <a:spcPts val="0"/>
              </a:spcAft>
            </a:pPr>
            <a:r>
              <a:rPr lang="en-US" dirty="0" err="1" smtClean="0">
                <a:latin typeface="Work Sans" pitchFamily="2" charset="0"/>
                <a:ea typeface="MS PGothic" panose="020B0600070205080204" pitchFamily="34" charset="-128"/>
                <a:cs typeface="Times New Roman" panose="02020603050405020304" pitchFamily="18" charset="0"/>
              </a:rPr>
              <a:t>Dott</a:t>
            </a:r>
            <a:r>
              <a:rPr lang="en-US" dirty="0" smtClean="0">
                <a:latin typeface="Work Sans" pitchFamily="2" charset="0"/>
                <a:ea typeface="MS PGothic" panose="020B0600070205080204" pitchFamily="34" charset="-128"/>
                <a:cs typeface="Times New Roman" panose="02020603050405020304" pitchFamily="18" charset="0"/>
              </a:rPr>
              <a:t> XXXXXXXXXXX</a:t>
            </a:r>
            <a:endParaRPr lang="en-US" dirty="0">
              <a:latin typeface="Work Sans" pitchFamily="2"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049840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4A201999-CC82-4A9E-B33B-1B4C392F423A}"/>
              </a:ext>
            </a:extLst>
          </p:cNvPr>
          <p:cNvSpPr>
            <a:spLocks noGrp="1"/>
          </p:cNvSpPr>
          <p:nvPr>
            <p:ph type="title"/>
          </p:nvPr>
        </p:nvSpPr>
        <p:spPr>
          <a:xfrm>
            <a:off x="0" y="327378"/>
            <a:ext cx="12192000" cy="716574"/>
          </a:xfrm>
          <a:solidFill>
            <a:schemeClr val="bg1"/>
          </a:solidFill>
        </p:spPr>
        <p:txBody>
          <a:bodyPr>
            <a:noAutofit/>
          </a:bodyPr>
          <a:lstStyle/>
          <a:p>
            <a:pPr algn="ctr"/>
            <a:r>
              <a:rPr lang="it-IT" sz="4400" dirty="0"/>
              <a:t>SOMMARIO</a:t>
            </a:r>
          </a:p>
        </p:txBody>
      </p:sp>
      <p:sp>
        <p:nvSpPr>
          <p:cNvPr id="2" name="Segnaposto contenuto 1">
            <a:extLst>
              <a:ext uri="{FF2B5EF4-FFF2-40B4-BE49-F238E27FC236}">
                <a16:creationId xmlns:a16="http://schemas.microsoft.com/office/drawing/2014/main" id="{6D6DA9C4-7CAD-4E81-80AC-BEDCF254F190}"/>
              </a:ext>
            </a:extLst>
          </p:cNvPr>
          <p:cNvSpPr>
            <a:spLocks noGrp="1"/>
          </p:cNvSpPr>
          <p:nvPr>
            <p:ph idx="1"/>
          </p:nvPr>
        </p:nvSpPr>
        <p:spPr>
          <a:xfrm>
            <a:off x="794658" y="1469985"/>
            <a:ext cx="11169731" cy="5125148"/>
          </a:xfrm>
        </p:spPr>
        <p:txBody>
          <a:bodyPr>
            <a:normAutofit/>
          </a:bodyPr>
          <a:lstStyle/>
          <a:p>
            <a:pPr>
              <a:lnSpc>
                <a:spcPct val="150000"/>
              </a:lnSpc>
              <a:spcBef>
                <a:spcPts val="600"/>
              </a:spcBef>
              <a:buFont typeface="Arial" panose="020B0604020202020204" pitchFamily="34" charset="0"/>
              <a:buChar char="•"/>
            </a:pPr>
            <a:r>
              <a:rPr lang="it-IT" sz="3000" b="1" dirty="0"/>
              <a:t>Introduzione</a:t>
            </a:r>
          </a:p>
          <a:p>
            <a:pPr>
              <a:lnSpc>
                <a:spcPct val="150000"/>
              </a:lnSpc>
              <a:spcBef>
                <a:spcPts val="600"/>
              </a:spcBef>
              <a:buFont typeface="Arial" panose="020B0604020202020204" pitchFamily="34" charset="0"/>
              <a:buChar char="•"/>
            </a:pPr>
            <a:r>
              <a:rPr lang="it-IT" sz="3000" b="1" dirty="0" smtClean="0"/>
              <a:t>...</a:t>
            </a:r>
          </a:p>
          <a:p>
            <a:pPr>
              <a:lnSpc>
                <a:spcPct val="150000"/>
              </a:lnSpc>
              <a:spcBef>
                <a:spcPts val="600"/>
              </a:spcBef>
              <a:buFont typeface="Arial" panose="020B0604020202020204" pitchFamily="34" charset="0"/>
              <a:buChar char="•"/>
            </a:pPr>
            <a:r>
              <a:rPr lang="it-IT" sz="3000" b="1" dirty="0" smtClean="0"/>
              <a:t>…</a:t>
            </a:r>
          </a:p>
          <a:p>
            <a:pPr>
              <a:lnSpc>
                <a:spcPct val="150000"/>
              </a:lnSpc>
              <a:spcBef>
                <a:spcPts val="600"/>
              </a:spcBef>
              <a:buFont typeface="Arial" panose="020B0604020202020204" pitchFamily="34" charset="0"/>
              <a:buChar char="•"/>
            </a:pPr>
            <a:r>
              <a:rPr lang="it-IT" sz="3000" b="1" dirty="0" smtClean="0"/>
              <a:t>….</a:t>
            </a:r>
          </a:p>
          <a:p>
            <a:pPr>
              <a:lnSpc>
                <a:spcPct val="150000"/>
              </a:lnSpc>
              <a:spcBef>
                <a:spcPts val="600"/>
              </a:spcBef>
              <a:buFont typeface="Arial" panose="020B0604020202020204" pitchFamily="34" charset="0"/>
              <a:buChar char="•"/>
            </a:pPr>
            <a:r>
              <a:rPr lang="it-IT" sz="3000" b="1" dirty="0" smtClean="0"/>
              <a:t>Risultati</a:t>
            </a:r>
          </a:p>
          <a:p>
            <a:pPr>
              <a:lnSpc>
                <a:spcPct val="150000"/>
              </a:lnSpc>
              <a:spcBef>
                <a:spcPts val="600"/>
              </a:spcBef>
              <a:buFont typeface="Arial" panose="020B0604020202020204" pitchFamily="34" charset="0"/>
              <a:buChar char="•"/>
            </a:pPr>
            <a:r>
              <a:rPr lang="it-IT" sz="3000" b="1" dirty="0" smtClean="0"/>
              <a:t>Conclusioni </a:t>
            </a:r>
            <a:r>
              <a:rPr lang="it-IT" sz="3000" b="1" dirty="0"/>
              <a:t>e Sviluppi Futuri</a:t>
            </a:r>
          </a:p>
          <a:p>
            <a:pPr>
              <a:lnSpc>
                <a:spcPct val="150000"/>
              </a:lnSpc>
            </a:pPr>
            <a:endParaRPr lang="it-IT" dirty="0"/>
          </a:p>
        </p:txBody>
      </p:sp>
    </p:spTree>
    <p:extLst>
      <p:ext uri="{BB962C8B-B14F-4D97-AF65-F5344CB8AC3E}">
        <p14:creationId xmlns:p14="http://schemas.microsoft.com/office/powerpoint/2010/main" val="345995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51EA74-504C-4044-A820-A6ABF179EDF8}"/>
              </a:ext>
            </a:extLst>
          </p:cNvPr>
          <p:cNvSpPr>
            <a:spLocks noGrp="1"/>
          </p:cNvSpPr>
          <p:nvPr>
            <p:ph type="title"/>
          </p:nvPr>
        </p:nvSpPr>
        <p:spPr>
          <a:xfrm>
            <a:off x="19531" y="606891"/>
            <a:ext cx="12172469" cy="716574"/>
          </a:xfrm>
        </p:spPr>
        <p:txBody>
          <a:bodyPr/>
          <a:lstStyle/>
          <a:p>
            <a:r>
              <a:rPr lang="it-IT" dirty="0"/>
              <a:t>	</a:t>
            </a:r>
            <a:r>
              <a:rPr lang="it-IT" dirty="0" smtClean="0"/>
              <a:t>TITOLO DIAPOSITIVA</a:t>
            </a:r>
            <a:endParaRPr lang="it-IT" dirty="0"/>
          </a:p>
        </p:txBody>
      </p:sp>
      <p:sp>
        <p:nvSpPr>
          <p:cNvPr id="6" name="Segnaposto contenuto 5">
            <a:extLst>
              <a:ext uri="{FF2B5EF4-FFF2-40B4-BE49-F238E27FC236}">
                <a16:creationId xmlns:a16="http://schemas.microsoft.com/office/drawing/2014/main" id="{2CC798F7-480A-4731-9FD2-50402FE10FC0}"/>
              </a:ext>
            </a:extLst>
          </p:cNvPr>
          <p:cNvSpPr>
            <a:spLocks noGrp="1"/>
          </p:cNvSpPr>
          <p:nvPr>
            <p:ph sz="quarter" idx="10"/>
          </p:nvPr>
        </p:nvSpPr>
        <p:spPr/>
        <p:txBody>
          <a:bodyPr>
            <a:normAutofit/>
          </a:bodyPr>
          <a:lstStyle/>
          <a:p>
            <a:r>
              <a:rPr lang="it-IT" sz="1800" i="0" dirty="0"/>
              <a:t>Introduzione (I)</a:t>
            </a:r>
          </a:p>
        </p:txBody>
      </p:sp>
      <p:pic>
        <p:nvPicPr>
          <p:cNvPr id="9" name="Immagine 8">
            <a:extLst>
              <a:ext uri="{FF2B5EF4-FFF2-40B4-BE49-F238E27FC236}">
                <a16:creationId xmlns:a16="http://schemas.microsoft.com/office/drawing/2014/main" id="{CB41FD92-174C-4C6C-AAB9-68EB35B815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6593" y="3126661"/>
            <a:ext cx="7019833" cy="3480801"/>
          </a:xfrm>
          <a:prstGeom prst="rect">
            <a:avLst/>
          </a:prstGeom>
        </p:spPr>
      </p:pic>
      <p:sp>
        <p:nvSpPr>
          <p:cNvPr id="8" name="CasellaDiTesto 7">
            <a:extLst>
              <a:ext uri="{FF2B5EF4-FFF2-40B4-BE49-F238E27FC236}">
                <a16:creationId xmlns:a16="http://schemas.microsoft.com/office/drawing/2014/main" id="{1FC03B01-2FC1-4064-A52B-ABAAB92C8172}"/>
              </a:ext>
            </a:extLst>
          </p:cNvPr>
          <p:cNvSpPr txBox="1"/>
          <p:nvPr/>
        </p:nvSpPr>
        <p:spPr>
          <a:xfrm>
            <a:off x="584791" y="1276351"/>
            <a:ext cx="10823438" cy="400110"/>
          </a:xfrm>
          <a:prstGeom prst="rect">
            <a:avLst/>
          </a:prstGeom>
          <a:noFill/>
        </p:spPr>
        <p:txBody>
          <a:bodyPr wrap="square" rtlCol="0">
            <a:spAutoFit/>
          </a:bodyPr>
          <a:lstStyle/>
          <a:p>
            <a:pPr marL="285750" indent="-285750">
              <a:buFont typeface="Arial" panose="020B0604020202020204" pitchFamily="34" charset="0"/>
              <a:buChar char="•"/>
            </a:pPr>
            <a:r>
              <a:rPr lang="it-IT" sz="2000" dirty="0" smtClean="0">
                <a:solidFill>
                  <a:schemeClr val="tx1">
                    <a:lumMod val="95000"/>
                    <a:lumOff val="5000"/>
                  </a:schemeClr>
                </a:solidFill>
                <a:latin typeface="Work Sans" pitchFamily="2" charset="0"/>
              </a:rPr>
              <a:t>Testo</a:t>
            </a:r>
            <a:endParaRPr lang="it-IT" sz="2000" dirty="0">
              <a:latin typeface="Work Sans" pitchFamily="2" charset="0"/>
            </a:endParaRPr>
          </a:p>
        </p:txBody>
      </p:sp>
    </p:spTree>
    <p:extLst>
      <p:ext uri="{BB962C8B-B14F-4D97-AF65-F5344CB8AC3E}">
        <p14:creationId xmlns:p14="http://schemas.microsoft.com/office/powerpoint/2010/main" val="2000559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51EA74-504C-4044-A820-A6ABF179EDF8}"/>
              </a:ext>
            </a:extLst>
          </p:cNvPr>
          <p:cNvSpPr>
            <a:spLocks noGrp="1"/>
          </p:cNvSpPr>
          <p:nvPr>
            <p:ph type="title"/>
          </p:nvPr>
        </p:nvSpPr>
        <p:spPr>
          <a:xfrm>
            <a:off x="19531" y="574233"/>
            <a:ext cx="12172469" cy="716574"/>
          </a:xfrm>
        </p:spPr>
        <p:txBody>
          <a:bodyPr/>
          <a:lstStyle/>
          <a:p>
            <a:r>
              <a:rPr lang="it-IT" dirty="0"/>
              <a:t>	</a:t>
            </a:r>
            <a:r>
              <a:rPr lang="it-IT" dirty="0" smtClean="0"/>
              <a:t>TITOLO 2</a:t>
            </a:r>
            <a:endParaRPr lang="it-IT" dirty="0"/>
          </a:p>
        </p:txBody>
      </p:sp>
      <p:sp>
        <p:nvSpPr>
          <p:cNvPr id="3" name="Segnaposto numero diapositiva 2">
            <a:extLst>
              <a:ext uri="{FF2B5EF4-FFF2-40B4-BE49-F238E27FC236}">
                <a16:creationId xmlns:a16="http://schemas.microsoft.com/office/drawing/2014/main" id="{9D8A0220-C8A7-487D-8817-94E1F5C4DFE9}"/>
              </a:ext>
            </a:extLst>
          </p:cNvPr>
          <p:cNvSpPr>
            <a:spLocks noGrp="1"/>
          </p:cNvSpPr>
          <p:nvPr>
            <p:ph type="sldNum" sz="quarter" idx="4294967295"/>
          </p:nvPr>
        </p:nvSpPr>
        <p:spPr>
          <a:xfrm>
            <a:off x="10385946" y="4548484"/>
            <a:ext cx="686937" cy="343432"/>
          </a:xfrm>
        </p:spPr>
        <p:txBody>
          <a:bodyPr/>
          <a:lstStyle/>
          <a:p>
            <a:fld id="{6B645D72-F511-4EA1-8B35-C084C3046D93}" type="slidenum">
              <a:rPr lang="en-US" smtClean="0"/>
              <a:pPr/>
              <a:t>4</a:t>
            </a:fld>
            <a:r>
              <a:rPr lang="en-US"/>
              <a:t>/15</a:t>
            </a:r>
            <a:endParaRPr lang="en-US" dirty="0"/>
          </a:p>
        </p:txBody>
      </p:sp>
      <p:sp>
        <p:nvSpPr>
          <p:cNvPr id="6" name="Segnaposto contenuto 5">
            <a:extLst>
              <a:ext uri="{FF2B5EF4-FFF2-40B4-BE49-F238E27FC236}">
                <a16:creationId xmlns:a16="http://schemas.microsoft.com/office/drawing/2014/main" id="{2CC798F7-480A-4731-9FD2-50402FE10FC0}"/>
              </a:ext>
            </a:extLst>
          </p:cNvPr>
          <p:cNvSpPr>
            <a:spLocks noGrp="1"/>
          </p:cNvSpPr>
          <p:nvPr>
            <p:ph sz="quarter" idx="10"/>
          </p:nvPr>
        </p:nvSpPr>
        <p:spPr/>
        <p:txBody>
          <a:bodyPr>
            <a:normAutofit/>
          </a:bodyPr>
          <a:lstStyle/>
          <a:p>
            <a:r>
              <a:rPr lang="it-IT" sz="1800" i="0" dirty="0"/>
              <a:t>Introduzione </a:t>
            </a:r>
            <a:r>
              <a:rPr lang="it-IT" sz="1800" i="0" dirty="0" smtClean="0"/>
              <a:t>(II</a:t>
            </a:r>
            <a:r>
              <a:rPr lang="it-IT" sz="1800" i="0" dirty="0"/>
              <a:t>)</a:t>
            </a:r>
          </a:p>
        </p:txBody>
      </p:sp>
      <p:pic>
        <p:nvPicPr>
          <p:cNvPr id="10" name="Immagine 9">
            <a:extLst>
              <a:ext uri="{FF2B5EF4-FFF2-40B4-BE49-F238E27FC236}">
                <a16:creationId xmlns:a16="http://schemas.microsoft.com/office/drawing/2014/main" id="{B5645903-DB21-423C-B135-CD8A906EBDF5}"/>
              </a:ext>
            </a:extLst>
          </p:cNvPr>
          <p:cNvPicPr>
            <a:picLocks noChangeAspect="1"/>
          </p:cNvPicPr>
          <p:nvPr/>
        </p:nvPicPr>
        <p:blipFill rotWithShape="1">
          <a:blip r:embed="rId3">
            <a:clrChange>
              <a:clrFrom>
                <a:srgbClr val="FBFBFB"/>
              </a:clrFrom>
              <a:clrTo>
                <a:srgbClr val="FBFBFB">
                  <a:alpha val="0"/>
                </a:srgbClr>
              </a:clrTo>
            </a:clrChange>
            <a:extLst>
              <a:ext uri="{28A0092B-C50C-407E-A947-70E740481C1C}">
                <a14:useLocalDpi xmlns:a14="http://schemas.microsoft.com/office/drawing/2010/main" val="0"/>
              </a:ext>
            </a:extLst>
          </a:blip>
          <a:srcRect t="3406"/>
          <a:stretch/>
        </p:blipFill>
        <p:spPr>
          <a:xfrm>
            <a:off x="6591299" y="2841110"/>
            <a:ext cx="4935633" cy="3758179"/>
          </a:xfrm>
          <a:prstGeom prst="rect">
            <a:avLst/>
          </a:prstGeom>
        </p:spPr>
      </p:pic>
      <p:sp>
        <p:nvSpPr>
          <p:cNvPr id="11" name="CasellaDiTesto 10">
            <a:extLst>
              <a:ext uri="{FF2B5EF4-FFF2-40B4-BE49-F238E27FC236}">
                <a16:creationId xmlns:a16="http://schemas.microsoft.com/office/drawing/2014/main" id="{697571C1-BBD9-4216-B656-C7EADE26BA0C}"/>
              </a:ext>
            </a:extLst>
          </p:cNvPr>
          <p:cNvSpPr txBox="1"/>
          <p:nvPr/>
        </p:nvSpPr>
        <p:spPr>
          <a:xfrm>
            <a:off x="542260" y="3012762"/>
            <a:ext cx="5586397" cy="400110"/>
          </a:xfrm>
          <a:prstGeom prst="rect">
            <a:avLst/>
          </a:prstGeom>
          <a:noFill/>
        </p:spPr>
        <p:txBody>
          <a:bodyPr wrap="square" rtlCol="0">
            <a:spAutoFit/>
          </a:bodyPr>
          <a:lstStyle/>
          <a:p>
            <a:pPr marL="285750" indent="-285750">
              <a:buFont typeface="Arial" panose="020B0604020202020204" pitchFamily="34" charset="0"/>
              <a:buChar char="•"/>
            </a:pPr>
            <a:r>
              <a:rPr lang="it-IT" sz="2000" dirty="0" smtClean="0">
                <a:latin typeface="Work Sans" pitchFamily="2" charset="0"/>
              </a:rPr>
              <a:t>Testo</a:t>
            </a:r>
            <a:endParaRPr lang="it-IT" sz="2000" dirty="0">
              <a:solidFill>
                <a:srgbClr val="FF0000"/>
              </a:solidFill>
              <a:latin typeface="Work Sans" pitchFamily="2" charset="0"/>
            </a:endParaRPr>
          </a:p>
        </p:txBody>
      </p:sp>
      <p:sp>
        <p:nvSpPr>
          <p:cNvPr id="9" name="CasellaDiTesto 8">
            <a:extLst>
              <a:ext uri="{FF2B5EF4-FFF2-40B4-BE49-F238E27FC236}">
                <a16:creationId xmlns:a16="http://schemas.microsoft.com/office/drawing/2014/main" id="{B526A1FA-EC78-4074-90D4-E7DCA6E81FA8}"/>
              </a:ext>
            </a:extLst>
          </p:cNvPr>
          <p:cNvSpPr txBox="1"/>
          <p:nvPr/>
        </p:nvSpPr>
        <p:spPr>
          <a:xfrm>
            <a:off x="584791" y="1276351"/>
            <a:ext cx="10823438" cy="1631216"/>
          </a:xfrm>
          <a:prstGeom prst="rect">
            <a:avLst/>
          </a:prstGeom>
          <a:noFill/>
        </p:spPr>
        <p:txBody>
          <a:bodyPr wrap="square" rtlCol="0">
            <a:spAutoFit/>
          </a:bodyPr>
          <a:lstStyle/>
          <a:p>
            <a:pPr marL="285750" indent="-285750">
              <a:buFont typeface="Arial" panose="020B0604020202020204" pitchFamily="34" charset="0"/>
              <a:buChar char="•"/>
            </a:pPr>
            <a:r>
              <a:rPr lang="it-IT" sz="2000" dirty="0" smtClean="0">
                <a:latin typeface="Work Sans" pitchFamily="2" charset="0"/>
              </a:rPr>
              <a:t>Testo</a:t>
            </a:r>
          </a:p>
          <a:p>
            <a:pPr marL="285750" indent="-285750">
              <a:buFont typeface="Arial" panose="020B0604020202020204" pitchFamily="34" charset="0"/>
              <a:buChar char="•"/>
            </a:pPr>
            <a:endParaRPr lang="it-IT" sz="2000" dirty="0">
              <a:latin typeface="Work Sans" pitchFamily="2" charset="0"/>
            </a:endParaRPr>
          </a:p>
          <a:p>
            <a:pPr marL="285750" indent="-285750">
              <a:buFont typeface="Arial" panose="020B0604020202020204" pitchFamily="34" charset="0"/>
              <a:buChar char="•"/>
            </a:pPr>
            <a:endParaRPr lang="it-IT" sz="2000" dirty="0" smtClean="0">
              <a:latin typeface="Work Sans" pitchFamily="2" charset="0"/>
            </a:endParaRPr>
          </a:p>
          <a:p>
            <a:pPr marL="285750" indent="-285750">
              <a:buFont typeface="Arial" panose="020B0604020202020204" pitchFamily="34" charset="0"/>
              <a:buChar char="•"/>
            </a:pPr>
            <a:endParaRPr lang="it-IT" sz="2000" dirty="0">
              <a:latin typeface="Work Sans" pitchFamily="2" charset="0"/>
            </a:endParaRPr>
          </a:p>
          <a:p>
            <a:pPr marL="285750" indent="-285750">
              <a:buFont typeface="Arial" panose="020B0604020202020204" pitchFamily="34" charset="0"/>
              <a:buChar char="•"/>
            </a:pPr>
            <a:endParaRPr lang="it-IT" sz="2000" dirty="0">
              <a:latin typeface="Work Sans" pitchFamily="2" charset="0"/>
            </a:endParaRPr>
          </a:p>
        </p:txBody>
      </p:sp>
    </p:spTree>
    <p:extLst>
      <p:ext uri="{BB962C8B-B14F-4D97-AF65-F5344CB8AC3E}">
        <p14:creationId xmlns:p14="http://schemas.microsoft.com/office/powerpoint/2010/main" val="122645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a:extLst>
              <a:ext uri="{FF2B5EF4-FFF2-40B4-BE49-F238E27FC236}">
                <a16:creationId xmlns:a16="http://schemas.microsoft.com/office/drawing/2014/main" id="{3FF0E0D6-CB4A-4E8A-B569-D33CED6C298A}"/>
              </a:ext>
            </a:extLst>
          </p:cNvPr>
          <p:cNvSpPr>
            <a:spLocks noGrp="1"/>
          </p:cNvSpPr>
          <p:nvPr>
            <p:ph idx="1"/>
          </p:nvPr>
        </p:nvSpPr>
        <p:spPr>
          <a:xfrm>
            <a:off x="255505" y="1195195"/>
            <a:ext cx="11073911" cy="5014451"/>
          </a:xfrm>
        </p:spPr>
        <p:txBody>
          <a:bodyPr>
            <a:normAutofit/>
          </a:bodyPr>
          <a:lstStyle/>
          <a:p>
            <a:pPr>
              <a:buFont typeface="Arial" panose="020B0604020202020204" pitchFamily="34" charset="0"/>
              <a:buChar char="•"/>
            </a:pPr>
            <a:r>
              <a:rPr lang="it-IT" sz="3600" b="1" dirty="0"/>
              <a:t>Conclusioni</a:t>
            </a:r>
          </a:p>
          <a:p>
            <a:pPr lvl="1">
              <a:buFont typeface="Work Sans" pitchFamily="2" charset="0"/>
              <a:buChar char="−"/>
            </a:pPr>
            <a:r>
              <a:rPr lang="it-IT" dirty="0" smtClean="0"/>
              <a:t>Testo</a:t>
            </a:r>
          </a:p>
          <a:p>
            <a:pPr lvl="1">
              <a:buFont typeface="Work Sans" pitchFamily="2" charset="0"/>
              <a:buChar char="−"/>
            </a:pPr>
            <a:endParaRPr lang="it-IT" dirty="0"/>
          </a:p>
          <a:p>
            <a:pPr lvl="1">
              <a:buFont typeface="Work Sans" pitchFamily="2" charset="0"/>
              <a:buChar char="−"/>
            </a:pPr>
            <a:endParaRPr lang="it-IT" dirty="0" smtClean="0"/>
          </a:p>
          <a:p>
            <a:pPr lvl="1">
              <a:buFont typeface="Work Sans" pitchFamily="2" charset="0"/>
              <a:buChar char="−"/>
            </a:pPr>
            <a:endParaRPr lang="it-IT" dirty="0" smtClean="0"/>
          </a:p>
          <a:p>
            <a:pPr lvl="1">
              <a:buFont typeface="Work Sans" pitchFamily="2" charset="0"/>
              <a:buChar char="−"/>
            </a:pPr>
            <a:endParaRPr lang="it-IT" dirty="0"/>
          </a:p>
          <a:p>
            <a:pPr>
              <a:buFont typeface="Arial" panose="020B0604020202020204" pitchFamily="34" charset="0"/>
              <a:buChar char="•"/>
            </a:pPr>
            <a:r>
              <a:rPr lang="it-IT" sz="3600" b="1" dirty="0"/>
              <a:t>Sviluppi Futuri</a:t>
            </a:r>
          </a:p>
          <a:p>
            <a:pPr lvl="1">
              <a:buFont typeface="Work Sans" pitchFamily="2" charset="0"/>
              <a:buChar char="−"/>
            </a:pPr>
            <a:r>
              <a:rPr lang="it-IT" sz="2400" dirty="0"/>
              <a:t>Testo</a:t>
            </a:r>
          </a:p>
        </p:txBody>
      </p:sp>
      <p:sp>
        <p:nvSpPr>
          <p:cNvPr id="4" name="Titolo 2">
            <a:extLst>
              <a:ext uri="{FF2B5EF4-FFF2-40B4-BE49-F238E27FC236}">
                <a16:creationId xmlns:a16="http://schemas.microsoft.com/office/drawing/2014/main" id="{4A201999-CC82-4A9E-B33B-1B4C392F423A}"/>
              </a:ext>
            </a:extLst>
          </p:cNvPr>
          <p:cNvSpPr txBox="1">
            <a:spLocks/>
          </p:cNvSpPr>
          <p:nvPr/>
        </p:nvSpPr>
        <p:spPr>
          <a:xfrm>
            <a:off x="0" y="327378"/>
            <a:ext cx="12192000" cy="716574"/>
          </a:xfrm>
          <a:prstGeom prst="rect">
            <a:avLst/>
          </a:prstGeom>
          <a:solidFill>
            <a:schemeClr val="bg1"/>
          </a:solidFill>
        </p:spPr>
        <p:txBody>
          <a:bodyPr vert="horz" lIns="91440" tIns="45720" rIns="91440" bIns="45720" rtlCol="0" anchor="ctr">
            <a:noAutofit/>
          </a:bodyPr>
          <a:lstStyle>
            <a:lvl1pPr algn="l" defTabSz="457200" rtl="0" eaLnBrk="1" latinLnBrk="0" hangingPunct="1">
              <a:spcBef>
                <a:spcPct val="0"/>
              </a:spcBef>
              <a:buNone/>
              <a:defRPr lang="en-US" sz="3200" b="1" i="0" kern="1200" dirty="0">
                <a:solidFill>
                  <a:srgbClr val="0062AC"/>
                </a:solidFill>
                <a:latin typeface="Work Sans Light"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400" dirty="0"/>
              <a:t>CONCLUSIONI E SVILUPPI </a:t>
            </a:r>
            <a:r>
              <a:rPr lang="it-IT" sz="4400" dirty="0" smtClean="0"/>
              <a:t>FUTURI</a:t>
            </a:r>
            <a:endParaRPr lang="it-IT" sz="4400" dirty="0"/>
          </a:p>
        </p:txBody>
      </p:sp>
    </p:spTree>
    <p:extLst>
      <p:ext uri="{BB962C8B-B14F-4D97-AF65-F5344CB8AC3E}">
        <p14:creationId xmlns:p14="http://schemas.microsoft.com/office/powerpoint/2010/main" val="702247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53C0910-FAF1-4FCE-BEEB-B669AD3223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88325" y="2459859"/>
            <a:ext cx="2015350" cy="2015350"/>
          </a:xfrm>
          <a:prstGeom prst="rect">
            <a:avLst/>
          </a:prstGeom>
          <a:noFill/>
          <a:ln>
            <a:noFill/>
          </a:ln>
        </p:spPr>
      </p:pic>
    </p:spTree>
    <p:extLst>
      <p:ext uri="{BB962C8B-B14F-4D97-AF65-F5344CB8AC3E}">
        <p14:creationId xmlns:p14="http://schemas.microsoft.com/office/powerpoint/2010/main" val="3146915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C29FE4E3-8DA1-4D64-833A-B5CFCFADFE54}"/>
              </a:ext>
            </a:extLst>
          </p:cNvPr>
          <p:cNvSpPr>
            <a:spLocks noGrp="1"/>
          </p:cNvSpPr>
          <p:nvPr>
            <p:ph sz="quarter" idx="10"/>
          </p:nvPr>
        </p:nvSpPr>
        <p:spPr/>
        <p:txBody>
          <a:bodyPr/>
          <a:lstStyle/>
          <a:p>
            <a:r>
              <a:rPr lang="it-IT" dirty="0" smtClean="0"/>
              <a:t>APPENDICE</a:t>
            </a:r>
            <a:endParaRPr lang="it-IT" dirty="0"/>
          </a:p>
        </p:txBody>
      </p:sp>
      <p:sp>
        <p:nvSpPr>
          <p:cNvPr id="8" name="Titolo 7"/>
          <p:cNvSpPr>
            <a:spLocks noGrp="1"/>
          </p:cNvSpPr>
          <p:nvPr>
            <p:ph type="title"/>
          </p:nvPr>
        </p:nvSpPr>
        <p:spPr/>
        <p:txBody>
          <a:bodyPr/>
          <a:lstStyle/>
          <a:p>
            <a:endParaRPr lang="it-IT"/>
          </a:p>
        </p:txBody>
      </p:sp>
    </p:spTree>
    <p:extLst>
      <p:ext uri="{BB962C8B-B14F-4D97-AF65-F5344CB8AC3E}">
        <p14:creationId xmlns:p14="http://schemas.microsoft.com/office/powerpoint/2010/main" val="891323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Personalizzato 1">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588</Words>
  <Application>Microsoft Office PowerPoint</Application>
  <PresentationFormat>Widescreen</PresentationFormat>
  <Paragraphs>68</Paragraphs>
  <Slides>7</Slides>
  <Notes>5</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7</vt:i4>
      </vt:variant>
    </vt:vector>
  </HeadingPairs>
  <TitlesOfParts>
    <vt:vector size="18" baseType="lpstr">
      <vt:lpstr>MS PGothic</vt:lpstr>
      <vt:lpstr>Arial</vt:lpstr>
      <vt:lpstr>Bookman Old Style</vt:lpstr>
      <vt:lpstr>Calibri</vt:lpstr>
      <vt:lpstr>Century Gothic</vt:lpstr>
      <vt:lpstr>Times New Roman</vt:lpstr>
      <vt:lpstr>Wingdings</vt:lpstr>
      <vt:lpstr>Wingdings 3</vt:lpstr>
      <vt:lpstr>Work Sans</vt:lpstr>
      <vt:lpstr>Work Sans Light</vt:lpstr>
      <vt:lpstr>Filo</vt:lpstr>
      <vt:lpstr>Presentazione standard di PowerPoint</vt:lpstr>
      <vt:lpstr>SOMMARIO</vt:lpstr>
      <vt:lpstr> TITOLO DIAPOSITIVA</vt:lpstr>
      <vt:lpstr> TITOLO 2</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Progettazione dell'interfaccia di un sistema di acquisizione dati per adroterapia basata su SoC FPGA</dc:title>
  <dc:creator>Matteo D'Antonio</dc:creator>
  <cp:lastModifiedBy>Pisana Placidi</cp:lastModifiedBy>
  <cp:revision>403</cp:revision>
  <dcterms:created xsi:type="dcterms:W3CDTF">2021-02-22T19:59:15Z</dcterms:created>
  <dcterms:modified xsi:type="dcterms:W3CDTF">2024-02-15T15:47:36Z</dcterms:modified>
</cp:coreProperties>
</file>